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2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726" r:id="rId1"/>
    <p:sldMasterId id="2147483798" r:id="rId2"/>
  </p:sldMasterIdLst>
  <p:notesMasterIdLst>
    <p:notesMasterId r:id="rId70"/>
  </p:notesMasterIdLst>
  <p:sldIdLst>
    <p:sldId id="256" r:id="rId3"/>
    <p:sldId id="382" r:id="rId4"/>
    <p:sldId id="265" r:id="rId5"/>
    <p:sldId id="289" r:id="rId6"/>
    <p:sldId id="257" r:id="rId7"/>
    <p:sldId id="333" r:id="rId8"/>
    <p:sldId id="262" r:id="rId9"/>
    <p:sldId id="329" r:id="rId10"/>
    <p:sldId id="395" r:id="rId11"/>
    <p:sldId id="402" r:id="rId12"/>
    <p:sldId id="403" r:id="rId13"/>
    <p:sldId id="404" r:id="rId14"/>
    <p:sldId id="431" r:id="rId15"/>
    <p:sldId id="434" r:id="rId16"/>
    <p:sldId id="336" r:id="rId17"/>
    <p:sldId id="405" r:id="rId18"/>
    <p:sldId id="406" r:id="rId19"/>
    <p:sldId id="409" r:id="rId20"/>
    <p:sldId id="408" r:id="rId21"/>
    <p:sldId id="407" r:id="rId22"/>
    <p:sldId id="410" r:id="rId23"/>
    <p:sldId id="411" r:id="rId24"/>
    <p:sldId id="412" r:id="rId25"/>
    <p:sldId id="413" r:id="rId26"/>
    <p:sldId id="414" r:id="rId27"/>
    <p:sldId id="415" r:id="rId28"/>
    <p:sldId id="430" r:id="rId29"/>
    <p:sldId id="416" r:id="rId30"/>
    <p:sldId id="417" r:id="rId31"/>
    <p:sldId id="418" r:id="rId32"/>
    <p:sldId id="419" r:id="rId33"/>
    <p:sldId id="420" r:id="rId34"/>
    <p:sldId id="421" r:id="rId35"/>
    <p:sldId id="422" r:id="rId36"/>
    <p:sldId id="423" r:id="rId37"/>
    <p:sldId id="424" r:id="rId38"/>
    <p:sldId id="425" r:id="rId39"/>
    <p:sldId id="426" r:id="rId40"/>
    <p:sldId id="427" r:id="rId41"/>
    <p:sldId id="428" r:id="rId42"/>
    <p:sldId id="429" r:id="rId43"/>
    <p:sldId id="337" r:id="rId44"/>
    <p:sldId id="288" r:id="rId45"/>
    <p:sldId id="263" r:id="rId46"/>
    <p:sldId id="432" r:id="rId47"/>
    <p:sldId id="433" r:id="rId48"/>
    <p:sldId id="302" r:id="rId49"/>
    <p:sldId id="286" r:id="rId50"/>
    <p:sldId id="334" r:id="rId51"/>
    <p:sldId id="326" r:id="rId52"/>
    <p:sldId id="335" r:id="rId53"/>
    <p:sldId id="356" r:id="rId54"/>
    <p:sldId id="342" r:id="rId55"/>
    <p:sldId id="343" r:id="rId56"/>
    <p:sldId id="398" r:id="rId57"/>
    <p:sldId id="305" r:id="rId58"/>
    <p:sldId id="306" r:id="rId59"/>
    <p:sldId id="387" r:id="rId60"/>
    <p:sldId id="388" r:id="rId61"/>
    <p:sldId id="391" r:id="rId62"/>
    <p:sldId id="390" r:id="rId63"/>
    <p:sldId id="393" r:id="rId64"/>
    <p:sldId id="392" r:id="rId65"/>
    <p:sldId id="394" r:id="rId66"/>
    <p:sldId id="380" r:id="rId67"/>
    <p:sldId id="384" r:id="rId68"/>
    <p:sldId id="284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DEB9"/>
    <a:srgbClr val="FBE5D6"/>
    <a:srgbClr val="F4C7C3"/>
    <a:srgbClr val="D3D739"/>
    <a:srgbClr val="EFC55B"/>
    <a:srgbClr val="0F1F14"/>
    <a:srgbClr val="17311F"/>
    <a:srgbClr val="C5BAB7"/>
    <a:srgbClr val="DDEFE2"/>
    <a:srgbClr val="F7F0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3C915F-587D-4979-BF6A-85EEF1201B74}" v="2843" dt="2019-05-24T21:39:49.4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0" autoAdjust="0"/>
    <p:restoredTop sz="87704" autoAdjust="0"/>
  </p:normalViewPr>
  <p:slideViewPr>
    <p:cSldViewPr snapToGrid="0">
      <p:cViewPr>
        <p:scale>
          <a:sx n="66" d="100"/>
          <a:sy n="66" d="100"/>
        </p:scale>
        <p:origin x="1430" y="269"/>
      </p:cViewPr>
      <p:guideLst/>
    </p:cSldViewPr>
  </p:slideViewPr>
  <p:outlineViewPr>
    <p:cViewPr>
      <p:scale>
        <a:sx n="33" d="100"/>
        <a:sy n="33" d="100"/>
      </p:scale>
      <p:origin x="0" y="-156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78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microsoft.com/office/2015/10/relationships/revisionInfo" Target="revisionInfo.xml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o Bizcocho" userId="7e1a0d434996af15" providerId="LiveId" clId="{96943BBA-BF92-4052-8DE8-1365B311E575}"/>
    <pc:docChg chg="undo custSel addSld delSld modSld sldOrd">
      <pc:chgData name="Mario Bizcocho" userId="7e1a0d434996af15" providerId="LiveId" clId="{96943BBA-BF92-4052-8DE8-1365B311E575}" dt="2019-05-19T19:34:30.791" v="431" actId="20577"/>
      <pc:docMkLst>
        <pc:docMk/>
      </pc:docMkLst>
      <pc:sldChg chg="addSp delSp modSp">
        <pc:chgData name="Mario Bizcocho" userId="7e1a0d434996af15" providerId="LiveId" clId="{96943BBA-BF92-4052-8DE8-1365B311E575}" dt="2019-05-19T19:29:11.629" v="119"/>
        <pc:sldMkLst>
          <pc:docMk/>
          <pc:sldMk cId="3404134018" sldId="265"/>
        </pc:sldMkLst>
        <pc:graphicFrameChg chg="del mod">
          <ac:chgData name="Mario Bizcocho" userId="7e1a0d434996af15" providerId="LiveId" clId="{96943BBA-BF92-4052-8DE8-1365B311E575}" dt="2019-05-19T19:29:11.404" v="118" actId="478"/>
          <ac:graphicFrameMkLst>
            <pc:docMk/>
            <pc:sldMk cId="3404134018" sldId="265"/>
            <ac:graphicFrameMk id="12" creationId="{4CBF8E9C-4FDF-4724-81CD-647847B1E0B0}"/>
          </ac:graphicFrameMkLst>
        </pc:graphicFrameChg>
        <pc:graphicFrameChg chg="add">
          <ac:chgData name="Mario Bizcocho" userId="7e1a0d434996af15" providerId="LiveId" clId="{96943BBA-BF92-4052-8DE8-1365B311E575}" dt="2019-05-19T19:29:11.629" v="119"/>
          <ac:graphicFrameMkLst>
            <pc:docMk/>
            <pc:sldMk cId="3404134018" sldId="265"/>
            <ac:graphicFrameMk id="14" creationId="{2FD8A7B4-2094-4F97-BCE7-E23B08294D5C}"/>
          </ac:graphicFrameMkLst>
        </pc:graphicFrameChg>
        <pc:picChg chg="add del mod">
          <ac:chgData name="Mario Bizcocho" userId="7e1a0d434996af15" providerId="LiveId" clId="{96943BBA-BF92-4052-8DE8-1365B311E575}" dt="2019-05-19T19:29:11.404" v="118" actId="478"/>
          <ac:picMkLst>
            <pc:docMk/>
            <pc:sldMk cId="3404134018" sldId="265"/>
            <ac:picMk id="5" creationId="{406AA7E5-E067-47B4-80C0-87E854EB2BE5}"/>
          </ac:picMkLst>
        </pc:picChg>
        <pc:picChg chg="add del mod">
          <ac:chgData name="Mario Bizcocho" userId="7e1a0d434996af15" providerId="LiveId" clId="{96943BBA-BF92-4052-8DE8-1365B311E575}" dt="2019-05-19T19:23:40.509" v="48" actId="478"/>
          <ac:picMkLst>
            <pc:docMk/>
            <pc:sldMk cId="3404134018" sldId="265"/>
            <ac:picMk id="9" creationId="{FADB11C9-85F6-4ABD-BAAA-3A68BD4F29EC}"/>
          </ac:picMkLst>
        </pc:picChg>
        <pc:picChg chg="del mod">
          <ac:chgData name="Mario Bizcocho" userId="7e1a0d434996af15" providerId="LiveId" clId="{96943BBA-BF92-4052-8DE8-1365B311E575}" dt="2019-05-19T19:29:11.404" v="118" actId="478"/>
          <ac:picMkLst>
            <pc:docMk/>
            <pc:sldMk cId="3404134018" sldId="265"/>
            <ac:picMk id="13" creationId="{6B0615E5-C68D-47C5-A17F-AF04555E2F29}"/>
          </ac:picMkLst>
        </pc:picChg>
        <pc:picChg chg="add">
          <ac:chgData name="Mario Bizcocho" userId="7e1a0d434996af15" providerId="LiveId" clId="{96943BBA-BF92-4052-8DE8-1365B311E575}" dt="2019-05-19T19:29:11.629" v="119"/>
          <ac:picMkLst>
            <pc:docMk/>
            <pc:sldMk cId="3404134018" sldId="265"/>
            <ac:picMk id="15" creationId="{D74135C3-0D48-4653-85D7-0D830B991F0B}"/>
          </ac:picMkLst>
        </pc:picChg>
        <pc:picChg chg="add">
          <ac:chgData name="Mario Bizcocho" userId="7e1a0d434996af15" providerId="LiveId" clId="{96943BBA-BF92-4052-8DE8-1365B311E575}" dt="2019-05-19T19:29:11.629" v="119"/>
          <ac:picMkLst>
            <pc:docMk/>
            <pc:sldMk cId="3404134018" sldId="265"/>
            <ac:picMk id="16" creationId="{F37E563F-0562-40CB-BE1F-1BDF0018AC49}"/>
          </ac:picMkLst>
        </pc:picChg>
      </pc:sldChg>
      <pc:sldChg chg="addSp delSp modSp">
        <pc:chgData name="Mario Bizcocho" userId="7e1a0d434996af15" providerId="LiveId" clId="{96943BBA-BF92-4052-8DE8-1365B311E575}" dt="2019-05-19T19:29:06.251" v="117" actId="1076"/>
        <pc:sldMkLst>
          <pc:docMk/>
          <pc:sldMk cId="1015936048" sldId="289"/>
        </pc:sldMkLst>
        <pc:spChg chg="mod">
          <ac:chgData name="Mario Bizcocho" userId="7e1a0d434996af15" providerId="LiveId" clId="{96943BBA-BF92-4052-8DE8-1365B311E575}" dt="2019-05-19T19:29:06.251" v="117" actId="1076"/>
          <ac:spMkLst>
            <pc:docMk/>
            <pc:sldMk cId="1015936048" sldId="289"/>
            <ac:spMk id="10" creationId="{0EC62CE1-5080-4CF8-91BB-8CD3FE2DA198}"/>
          </ac:spMkLst>
        </pc:spChg>
        <pc:graphicFrameChg chg="del">
          <ac:chgData name="Mario Bizcocho" userId="7e1a0d434996af15" providerId="LiveId" clId="{96943BBA-BF92-4052-8DE8-1365B311E575}" dt="2019-05-19T19:24:53.628" v="59" actId="478"/>
          <ac:graphicFrameMkLst>
            <pc:docMk/>
            <pc:sldMk cId="1015936048" sldId="289"/>
            <ac:graphicFrameMk id="11" creationId="{A9B255AE-0734-46CE-94D5-E8E81A1E6771}"/>
          </ac:graphicFrameMkLst>
        </pc:graphicFrameChg>
        <pc:graphicFrameChg chg="add del">
          <ac:chgData name="Mario Bizcocho" userId="7e1a0d434996af15" providerId="LiveId" clId="{96943BBA-BF92-4052-8DE8-1365B311E575}" dt="2019-05-19T19:29:00.487" v="114" actId="478"/>
          <ac:graphicFrameMkLst>
            <pc:docMk/>
            <pc:sldMk cId="1015936048" sldId="289"/>
            <ac:graphicFrameMk id="13" creationId="{8857B8DC-86BD-4927-AA5D-CF1170D660B7}"/>
          </ac:graphicFrameMkLst>
        </pc:graphicFrameChg>
        <pc:graphicFrameChg chg="add">
          <ac:chgData name="Mario Bizcocho" userId="7e1a0d434996af15" providerId="LiveId" clId="{96943BBA-BF92-4052-8DE8-1365B311E575}" dt="2019-05-19T19:29:00.695" v="115"/>
          <ac:graphicFrameMkLst>
            <pc:docMk/>
            <pc:sldMk cId="1015936048" sldId="289"/>
            <ac:graphicFrameMk id="16" creationId="{1339E94A-FF76-41F7-8F84-BCE8CF2B3E0F}"/>
          </ac:graphicFrameMkLst>
        </pc:graphicFrameChg>
        <pc:picChg chg="del">
          <ac:chgData name="Mario Bizcocho" userId="7e1a0d434996af15" providerId="LiveId" clId="{96943BBA-BF92-4052-8DE8-1365B311E575}" dt="2019-05-19T19:29:00.487" v="114" actId="478"/>
          <ac:picMkLst>
            <pc:docMk/>
            <pc:sldMk cId="1015936048" sldId="289"/>
            <ac:picMk id="12" creationId="{0C4C44E9-6FC6-44DE-8F3F-5C5A78FA67F2}"/>
          </ac:picMkLst>
        </pc:picChg>
        <pc:picChg chg="add del">
          <ac:chgData name="Mario Bizcocho" userId="7e1a0d434996af15" providerId="LiveId" clId="{96943BBA-BF92-4052-8DE8-1365B311E575}" dt="2019-05-19T19:29:00.487" v="114" actId="478"/>
          <ac:picMkLst>
            <pc:docMk/>
            <pc:sldMk cId="1015936048" sldId="289"/>
            <ac:picMk id="14" creationId="{66BC83E1-9AB5-4CD2-A844-271C531FE9F4}"/>
          </ac:picMkLst>
        </pc:picChg>
        <pc:picChg chg="add del">
          <ac:chgData name="Mario Bizcocho" userId="7e1a0d434996af15" providerId="LiveId" clId="{96943BBA-BF92-4052-8DE8-1365B311E575}" dt="2019-05-19T19:29:00.487" v="114" actId="478"/>
          <ac:picMkLst>
            <pc:docMk/>
            <pc:sldMk cId="1015936048" sldId="289"/>
            <ac:picMk id="15" creationId="{4E6F8C24-AE1F-4517-BAE5-F905A84957E9}"/>
          </ac:picMkLst>
        </pc:picChg>
        <pc:picChg chg="add">
          <ac:chgData name="Mario Bizcocho" userId="7e1a0d434996af15" providerId="LiveId" clId="{96943BBA-BF92-4052-8DE8-1365B311E575}" dt="2019-05-19T19:29:00.695" v="115"/>
          <ac:picMkLst>
            <pc:docMk/>
            <pc:sldMk cId="1015936048" sldId="289"/>
            <ac:picMk id="17" creationId="{AA62DDB0-0AB0-4C66-BF74-FE81A2FDA097}"/>
          </ac:picMkLst>
        </pc:picChg>
        <pc:picChg chg="add">
          <ac:chgData name="Mario Bizcocho" userId="7e1a0d434996af15" providerId="LiveId" clId="{96943BBA-BF92-4052-8DE8-1365B311E575}" dt="2019-05-19T19:29:00.695" v="115"/>
          <ac:picMkLst>
            <pc:docMk/>
            <pc:sldMk cId="1015936048" sldId="289"/>
            <ac:picMk id="18" creationId="{15593248-1FA5-4C81-B6E5-CC17FAB4A1C1}"/>
          </ac:picMkLst>
        </pc:picChg>
      </pc:sldChg>
      <pc:sldChg chg="modSp">
        <pc:chgData name="Mario Bizcocho" userId="7e1a0d434996af15" providerId="LiveId" clId="{96943BBA-BF92-4052-8DE8-1365B311E575}" dt="2019-05-19T19:17:52.044" v="16" actId="20577"/>
        <pc:sldMkLst>
          <pc:docMk/>
          <pc:sldMk cId="1431708725" sldId="305"/>
        </pc:sldMkLst>
        <pc:spChg chg="mod">
          <ac:chgData name="Mario Bizcocho" userId="7e1a0d434996af15" providerId="LiveId" clId="{96943BBA-BF92-4052-8DE8-1365B311E575}" dt="2019-05-19T19:17:48.152" v="13" actId="20577"/>
          <ac:spMkLst>
            <pc:docMk/>
            <pc:sldMk cId="1431708725" sldId="305"/>
            <ac:spMk id="7" creationId="{AE6DCBF6-B627-4330-8D05-75DE750F7F89}"/>
          </ac:spMkLst>
        </pc:spChg>
        <pc:spChg chg="mod">
          <ac:chgData name="Mario Bizcocho" userId="7e1a0d434996af15" providerId="LiveId" clId="{96943BBA-BF92-4052-8DE8-1365B311E575}" dt="2019-05-19T19:17:52.044" v="16" actId="20577"/>
          <ac:spMkLst>
            <pc:docMk/>
            <pc:sldMk cId="1431708725" sldId="305"/>
            <ac:spMk id="22" creationId="{BFC6DE4F-2768-4EC7-87BF-30944B098590}"/>
          </ac:spMkLst>
        </pc:spChg>
      </pc:sldChg>
      <pc:sldChg chg="modSp">
        <pc:chgData name="Mario Bizcocho" userId="7e1a0d434996af15" providerId="LiveId" clId="{96943BBA-BF92-4052-8DE8-1365B311E575}" dt="2019-05-19T19:18:18.260" v="17" actId="1076"/>
        <pc:sldMkLst>
          <pc:docMk/>
          <pc:sldMk cId="264398286" sldId="306"/>
        </pc:sldMkLst>
        <pc:cxnChg chg="mod">
          <ac:chgData name="Mario Bizcocho" userId="7e1a0d434996af15" providerId="LiveId" clId="{96943BBA-BF92-4052-8DE8-1365B311E575}" dt="2019-05-19T19:18:18.260" v="17" actId="1076"/>
          <ac:cxnSpMkLst>
            <pc:docMk/>
            <pc:sldMk cId="264398286" sldId="306"/>
            <ac:cxnSpMk id="41" creationId="{79997A59-231B-4F87-B53F-0B559400A531}"/>
          </ac:cxnSpMkLst>
        </pc:cxnChg>
      </pc:sldChg>
      <pc:sldChg chg="addSp delSp modSp">
        <pc:chgData name="Mario Bizcocho" userId="7e1a0d434996af15" providerId="LiveId" clId="{96943BBA-BF92-4052-8DE8-1365B311E575}" dt="2019-05-19T19:28:25.173" v="102" actId="1076"/>
        <pc:sldMkLst>
          <pc:docMk/>
          <pc:sldMk cId="2464502306" sldId="334"/>
        </pc:sldMkLst>
        <pc:spChg chg="mod">
          <ac:chgData name="Mario Bizcocho" userId="7e1a0d434996af15" providerId="LiveId" clId="{96943BBA-BF92-4052-8DE8-1365B311E575}" dt="2019-05-19T19:28:25.173" v="102" actId="1076"/>
          <ac:spMkLst>
            <pc:docMk/>
            <pc:sldMk cId="2464502306" sldId="334"/>
            <ac:spMk id="13" creationId="{180F6DF0-98D4-4051-A6DF-CC9147ED4359}"/>
          </ac:spMkLst>
        </pc:spChg>
        <pc:graphicFrameChg chg="add del">
          <ac:chgData name="Mario Bizcocho" userId="7e1a0d434996af15" providerId="LiveId" clId="{96943BBA-BF92-4052-8DE8-1365B311E575}" dt="2019-05-19T19:28:23.163" v="100" actId="478"/>
          <ac:graphicFrameMkLst>
            <pc:docMk/>
            <pc:sldMk cId="2464502306" sldId="334"/>
            <ac:graphicFrameMk id="10" creationId="{53C2F67B-9D6B-4105-81BC-F6EF37252008}"/>
          </ac:graphicFrameMkLst>
        </pc:graphicFrameChg>
        <pc:graphicFrameChg chg="del">
          <ac:chgData name="Mario Bizcocho" userId="7e1a0d434996af15" providerId="LiveId" clId="{96943BBA-BF92-4052-8DE8-1365B311E575}" dt="2019-05-19T19:25:53.206" v="72" actId="478"/>
          <ac:graphicFrameMkLst>
            <pc:docMk/>
            <pc:sldMk cId="2464502306" sldId="334"/>
            <ac:graphicFrameMk id="14" creationId="{B5946A33-A18F-46D0-8950-DA4B6B91CFB3}"/>
          </ac:graphicFrameMkLst>
        </pc:graphicFrameChg>
        <pc:graphicFrameChg chg="add">
          <ac:chgData name="Mario Bizcocho" userId="7e1a0d434996af15" providerId="LiveId" clId="{96943BBA-BF92-4052-8DE8-1365B311E575}" dt="2019-05-19T19:28:23.363" v="101"/>
          <ac:graphicFrameMkLst>
            <pc:docMk/>
            <pc:sldMk cId="2464502306" sldId="334"/>
            <ac:graphicFrameMk id="16" creationId="{8676BF98-8418-4D21-9A76-8EDFD8E62329}"/>
          </ac:graphicFrameMkLst>
        </pc:graphicFrameChg>
        <pc:picChg chg="add del">
          <ac:chgData name="Mario Bizcocho" userId="7e1a0d434996af15" providerId="LiveId" clId="{96943BBA-BF92-4052-8DE8-1365B311E575}" dt="2019-05-19T19:28:23.163" v="100" actId="478"/>
          <ac:picMkLst>
            <pc:docMk/>
            <pc:sldMk cId="2464502306" sldId="334"/>
            <ac:picMk id="11" creationId="{2D36F73E-764C-44D8-B830-C215AE8673BF}"/>
          </ac:picMkLst>
        </pc:picChg>
        <pc:picChg chg="add del">
          <ac:chgData name="Mario Bizcocho" userId="7e1a0d434996af15" providerId="LiveId" clId="{96943BBA-BF92-4052-8DE8-1365B311E575}" dt="2019-05-19T19:28:23.163" v="100" actId="478"/>
          <ac:picMkLst>
            <pc:docMk/>
            <pc:sldMk cId="2464502306" sldId="334"/>
            <ac:picMk id="12" creationId="{D7B5C260-941C-45EF-B873-21D77FE7429A}"/>
          </ac:picMkLst>
        </pc:picChg>
        <pc:picChg chg="del">
          <ac:chgData name="Mario Bizcocho" userId="7e1a0d434996af15" providerId="LiveId" clId="{96943BBA-BF92-4052-8DE8-1365B311E575}" dt="2019-05-19T19:25:53.206" v="72" actId="478"/>
          <ac:picMkLst>
            <pc:docMk/>
            <pc:sldMk cId="2464502306" sldId="334"/>
            <ac:picMk id="15" creationId="{B85F6199-33EE-4F17-8570-24E51DB05FD9}"/>
          </ac:picMkLst>
        </pc:picChg>
        <pc:picChg chg="add">
          <ac:chgData name="Mario Bizcocho" userId="7e1a0d434996af15" providerId="LiveId" clId="{96943BBA-BF92-4052-8DE8-1365B311E575}" dt="2019-05-19T19:28:23.363" v="101"/>
          <ac:picMkLst>
            <pc:docMk/>
            <pc:sldMk cId="2464502306" sldId="334"/>
            <ac:picMk id="17" creationId="{3321DE1A-F19F-434A-BE5C-48048F42B723}"/>
          </ac:picMkLst>
        </pc:picChg>
        <pc:picChg chg="add">
          <ac:chgData name="Mario Bizcocho" userId="7e1a0d434996af15" providerId="LiveId" clId="{96943BBA-BF92-4052-8DE8-1365B311E575}" dt="2019-05-19T19:28:23.363" v="101"/>
          <ac:picMkLst>
            <pc:docMk/>
            <pc:sldMk cId="2464502306" sldId="334"/>
            <ac:picMk id="18" creationId="{CE0400FB-1D7B-4C88-88C2-F00C3C4E0FCF}"/>
          </ac:picMkLst>
        </pc:picChg>
      </pc:sldChg>
      <pc:sldChg chg="addSp delSp modSp">
        <pc:chgData name="Mario Bizcocho" userId="7e1a0d434996af15" providerId="LiveId" clId="{96943BBA-BF92-4052-8DE8-1365B311E575}" dt="2019-05-19T19:28:46.915" v="108" actId="1076"/>
        <pc:sldMkLst>
          <pc:docMk/>
          <pc:sldMk cId="1620726411" sldId="336"/>
        </pc:sldMkLst>
        <pc:spChg chg="mod">
          <ac:chgData name="Mario Bizcocho" userId="7e1a0d434996af15" providerId="LiveId" clId="{96943BBA-BF92-4052-8DE8-1365B311E575}" dt="2019-05-19T19:28:46.915" v="108" actId="1076"/>
          <ac:spMkLst>
            <pc:docMk/>
            <pc:sldMk cId="1620726411" sldId="336"/>
            <ac:spMk id="13" creationId="{7447B7A0-0541-4208-9F70-4E00033E1918}"/>
          </ac:spMkLst>
        </pc:spChg>
        <pc:graphicFrameChg chg="add del">
          <ac:chgData name="Mario Bizcocho" userId="7e1a0d434996af15" providerId="LiveId" clId="{96943BBA-BF92-4052-8DE8-1365B311E575}" dt="2019-05-19T19:28:42.846" v="106" actId="478"/>
          <ac:graphicFrameMkLst>
            <pc:docMk/>
            <pc:sldMk cId="1620726411" sldId="336"/>
            <ac:graphicFrameMk id="11" creationId="{9DC1C18E-4A80-4367-8FEF-729D8734BCAB}"/>
          </ac:graphicFrameMkLst>
        </pc:graphicFrameChg>
        <pc:graphicFrameChg chg="del">
          <ac:chgData name="Mario Bizcocho" userId="7e1a0d434996af15" providerId="LiveId" clId="{96943BBA-BF92-4052-8DE8-1365B311E575}" dt="2019-05-19T19:25:25.602" v="66" actId="478"/>
          <ac:graphicFrameMkLst>
            <pc:docMk/>
            <pc:sldMk cId="1620726411" sldId="336"/>
            <ac:graphicFrameMk id="14" creationId="{07836C92-0013-442D-ADF9-9A51246A201A}"/>
          </ac:graphicFrameMkLst>
        </pc:graphicFrameChg>
        <pc:graphicFrameChg chg="add">
          <ac:chgData name="Mario Bizcocho" userId="7e1a0d434996af15" providerId="LiveId" clId="{96943BBA-BF92-4052-8DE8-1365B311E575}" dt="2019-05-19T19:28:43.040" v="107"/>
          <ac:graphicFrameMkLst>
            <pc:docMk/>
            <pc:sldMk cId="1620726411" sldId="336"/>
            <ac:graphicFrameMk id="17" creationId="{7DC956FC-4158-4F0E-A7D8-B53AE13EA700}"/>
          </ac:graphicFrameMkLst>
        </pc:graphicFrameChg>
        <pc:picChg chg="add del">
          <ac:chgData name="Mario Bizcocho" userId="7e1a0d434996af15" providerId="LiveId" clId="{96943BBA-BF92-4052-8DE8-1365B311E575}" dt="2019-05-19T19:28:42.846" v="106" actId="478"/>
          <ac:picMkLst>
            <pc:docMk/>
            <pc:sldMk cId="1620726411" sldId="336"/>
            <ac:picMk id="12" creationId="{FBB19B77-9AA7-460A-99AE-33B4FADD705C}"/>
          </ac:picMkLst>
        </pc:picChg>
        <pc:picChg chg="del">
          <ac:chgData name="Mario Bizcocho" userId="7e1a0d434996af15" providerId="LiveId" clId="{96943BBA-BF92-4052-8DE8-1365B311E575}" dt="2019-05-19T19:25:25.602" v="66" actId="478"/>
          <ac:picMkLst>
            <pc:docMk/>
            <pc:sldMk cId="1620726411" sldId="336"/>
            <ac:picMk id="15" creationId="{4A4D5C5D-9CCB-481D-BDAD-04EC34B65365}"/>
          </ac:picMkLst>
        </pc:picChg>
        <pc:picChg chg="add del">
          <ac:chgData name="Mario Bizcocho" userId="7e1a0d434996af15" providerId="LiveId" clId="{96943BBA-BF92-4052-8DE8-1365B311E575}" dt="2019-05-19T19:28:42.846" v="106" actId="478"/>
          <ac:picMkLst>
            <pc:docMk/>
            <pc:sldMk cId="1620726411" sldId="336"/>
            <ac:picMk id="16" creationId="{0340BE9F-88F7-4A59-9B0C-A3FC4FE2D0A3}"/>
          </ac:picMkLst>
        </pc:picChg>
        <pc:picChg chg="add">
          <ac:chgData name="Mario Bizcocho" userId="7e1a0d434996af15" providerId="LiveId" clId="{96943BBA-BF92-4052-8DE8-1365B311E575}" dt="2019-05-19T19:28:43.040" v="107"/>
          <ac:picMkLst>
            <pc:docMk/>
            <pc:sldMk cId="1620726411" sldId="336"/>
            <ac:picMk id="18" creationId="{07E31065-E42A-4E53-983C-6CDB92378C03}"/>
          </ac:picMkLst>
        </pc:picChg>
        <pc:picChg chg="add">
          <ac:chgData name="Mario Bizcocho" userId="7e1a0d434996af15" providerId="LiveId" clId="{96943BBA-BF92-4052-8DE8-1365B311E575}" dt="2019-05-19T19:28:43.040" v="107"/>
          <ac:picMkLst>
            <pc:docMk/>
            <pc:sldMk cId="1620726411" sldId="336"/>
            <ac:picMk id="19" creationId="{A082ACCD-E308-4041-A1CE-2DD63827266B}"/>
          </ac:picMkLst>
        </pc:picChg>
      </pc:sldChg>
      <pc:sldChg chg="addSp delSp modSp">
        <pc:chgData name="Mario Bizcocho" userId="7e1a0d434996af15" providerId="LiveId" clId="{96943BBA-BF92-4052-8DE8-1365B311E575}" dt="2019-05-19T19:28:34.900" v="105" actId="1076"/>
        <pc:sldMkLst>
          <pc:docMk/>
          <pc:sldMk cId="3541086592" sldId="337"/>
        </pc:sldMkLst>
        <pc:spChg chg="mod">
          <ac:chgData name="Mario Bizcocho" userId="7e1a0d434996af15" providerId="LiveId" clId="{96943BBA-BF92-4052-8DE8-1365B311E575}" dt="2019-05-19T19:28:34.900" v="105" actId="1076"/>
          <ac:spMkLst>
            <pc:docMk/>
            <pc:sldMk cId="3541086592" sldId="337"/>
            <ac:spMk id="13" creationId="{9902B2A5-01E3-4B08-8F04-C48221885EB3}"/>
          </ac:spMkLst>
        </pc:spChg>
        <pc:graphicFrameChg chg="add del">
          <ac:chgData name="Mario Bizcocho" userId="7e1a0d434996af15" providerId="LiveId" clId="{96943BBA-BF92-4052-8DE8-1365B311E575}" dt="2019-05-19T19:28:32.106" v="103" actId="478"/>
          <ac:graphicFrameMkLst>
            <pc:docMk/>
            <pc:sldMk cId="3541086592" sldId="337"/>
            <ac:graphicFrameMk id="10" creationId="{5DE09B07-4A8D-4E32-ACAA-79883372D822}"/>
          </ac:graphicFrameMkLst>
        </pc:graphicFrameChg>
        <pc:graphicFrameChg chg="del">
          <ac:chgData name="Mario Bizcocho" userId="7e1a0d434996af15" providerId="LiveId" clId="{96943BBA-BF92-4052-8DE8-1365B311E575}" dt="2019-05-19T19:25:39.509" v="69" actId="478"/>
          <ac:graphicFrameMkLst>
            <pc:docMk/>
            <pc:sldMk cId="3541086592" sldId="337"/>
            <ac:graphicFrameMk id="14" creationId="{59872200-93B4-4E89-913A-87B234E5933A}"/>
          </ac:graphicFrameMkLst>
        </pc:graphicFrameChg>
        <pc:graphicFrameChg chg="add">
          <ac:chgData name="Mario Bizcocho" userId="7e1a0d434996af15" providerId="LiveId" clId="{96943BBA-BF92-4052-8DE8-1365B311E575}" dt="2019-05-19T19:28:32.288" v="104"/>
          <ac:graphicFrameMkLst>
            <pc:docMk/>
            <pc:sldMk cId="3541086592" sldId="337"/>
            <ac:graphicFrameMk id="16" creationId="{29A86255-F8AF-414A-9BFE-61FE02F3528A}"/>
          </ac:graphicFrameMkLst>
        </pc:graphicFrameChg>
        <pc:picChg chg="add del">
          <ac:chgData name="Mario Bizcocho" userId="7e1a0d434996af15" providerId="LiveId" clId="{96943BBA-BF92-4052-8DE8-1365B311E575}" dt="2019-05-19T19:28:32.106" v="103" actId="478"/>
          <ac:picMkLst>
            <pc:docMk/>
            <pc:sldMk cId="3541086592" sldId="337"/>
            <ac:picMk id="11" creationId="{8DE56541-1225-4355-B0D4-1F482591D6DF}"/>
          </ac:picMkLst>
        </pc:picChg>
        <pc:picChg chg="add del">
          <ac:chgData name="Mario Bizcocho" userId="7e1a0d434996af15" providerId="LiveId" clId="{96943BBA-BF92-4052-8DE8-1365B311E575}" dt="2019-05-19T19:28:32.106" v="103" actId="478"/>
          <ac:picMkLst>
            <pc:docMk/>
            <pc:sldMk cId="3541086592" sldId="337"/>
            <ac:picMk id="12" creationId="{94E103FB-84BF-4D72-A84F-1C9C858EF99C}"/>
          </ac:picMkLst>
        </pc:picChg>
        <pc:picChg chg="del">
          <ac:chgData name="Mario Bizcocho" userId="7e1a0d434996af15" providerId="LiveId" clId="{96943BBA-BF92-4052-8DE8-1365B311E575}" dt="2019-05-19T19:25:39.509" v="69" actId="478"/>
          <ac:picMkLst>
            <pc:docMk/>
            <pc:sldMk cId="3541086592" sldId="337"/>
            <ac:picMk id="15" creationId="{38D2CA8F-EDF9-402D-BFF2-532BF162EDFB}"/>
          </ac:picMkLst>
        </pc:picChg>
        <pc:picChg chg="add">
          <ac:chgData name="Mario Bizcocho" userId="7e1a0d434996af15" providerId="LiveId" clId="{96943BBA-BF92-4052-8DE8-1365B311E575}" dt="2019-05-19T19:28:32.288" v="104"/>
          <ac:picMkLst>
            <pc:docMk/>
            <pc:sldMk cId="3541086592" sldId="337"/>
            <ac:picMk id="17" creationId="{00C659DB-F188-4909-9685-38736D934D60}"/>
          </ac:picMkLst>
        </pc:picChg>
        <pc:picChg chg="add">
          <ac:chgData name="Mario Bizcocho" userId="7e1a0d434996af15" providerId="LiveId" clId="{96943BBA-BF92-4052-8DE8-1365B311E575}" dt="2019-05-19T19:28:32.288" v="104"/>
          <ac:picMkLst>
            <pc:docMk/>
            <pc:sldMk cId="3541086592" sldId="337"/>
            <ac:picMk id="18" creationId="{C67A99EC-7BD6-4A40-8C81-EBD9CB750706}"/>
          </ac:picMkLst>
        </pc:picChg>
      </pc:sldChg>
      <pc:sldChg chg="addSp delSp modSp">
        <pc:chgData name="Mario Bizcocho" userId="7e1a0d434996af15" providerId="LiveId" clId="{96943BBA-BF92-4052-8DE8-1365B311E575}" dt="2019-05-19T19:28:18.212" v="99" actId="1076"/>
        <pc:sldMkLst>
          <pc:docMk/>
          <pc:sldMk cId="2482746024" sldId="356"/>
        </pc:sldMkLst>
        <pc:spChg chg="mod">
          <ac:chgData name="Mario Bizcocho" userId="7e1a0d434996af15" providerId="LiveId" clId="{96943BBA-BF92-4052-8DE8-1365B311E575}" dt="2019-05-19T19:28:18.212" v="99" actId="1076"/>
          <ac:spMkLst>
            <pc:docMk/>
            <pc:sldMk cId="2482746024" sldId="356"/>
            <ac:spMk id="13" creationId="{4259E0AC-835F-40FF-B6B3-927366AA2196}"/>
          </ac:spMkLst>
        </pc:spChg>
        <pc:graphicFrameChg chg="add del">
          <ac:chgData name="Mario Bizcocho" userId="7e1a0d434996af15" providerId="LiveId" clId="{96943BBA-BF92-4052-8DE8-1365B311E575}" dt="2019-05-19T19:28:14.757" v="97" actId="478"/>
          <ac:graphicFrameMkLst>
            <pc:docMk/>
            <pc:sldMk cId="2482746024" sldId="356"/>
            <ac:graphicFrameMk id="10" creationId="{06D21ABB-B663-4D65-AB67-C55E6DD11833}"/>
          </ac:graphicFrameMkLst>
        </pc:graphicFrameChg>
        <pc:graphicFrameChg chg="del">
          <ac:chgData name="Mario Bizcocho" userId="7e1a0d434996af15" providerId="LiveId" clId="{96943BBA-BF92-4052-8DE8-1365B311E575}" dt="2019-05-19T19:26:00.851" v="75" actId="478"/>
          <ac:graphicFrameMkLst>
            <pc:docMk/>
            <pc:sldMk cId="2482746024" sldId="356"/>
            <ac:graphicFrameMk id="14" creationId="{372F1DE7-803C-4411-B7EA-61B5C1DE9837}"/>
          </ac:graphicFrameMkLst>
        </pc:graphicFrameChg>
        <pc:graphicFrameChg chg="add">
          <ac:chgData name="Mario Bizcocho" userId="7e1a0d434996af15" providerId="LiveId" clId="{96943BBA-BF92-4052-8DE8-1365B311E575}" dt="2019-05-19T19:28:14.971" v="98"/>
          <ac:graphicFrameMkLst>
            <pc:docMk/>
            <pc:sldMk cId="2482746024" sldId="356"/>
            <ac:graphicFrameMk id="16" creationId="{ABDAFA59-92C7-44A0-9631-7473681B10DF}"/>
          </ac:graphicFrameMkLst>
        </pc:graphicFrameChg>
        <pc:picChg chg="add del">
          <ac:chgData name="Mario Bizcocho" userId="7e1a0d434996af15" providerId="LiveId" clId="{96943BBA-BF92-4052-8DE8-1365B311E575}" dt="2019-05-19T19:28:14.757" v="97" actId="478"/>
          <ac:picMkLst>
            <pc:docMk/>
            <pc:sldMk cId="2482746024" sldId="356"/>
            <ac:picMk id="11" creationId="{83481E88-ADFA-4133-BA05-979D3AC554DA}"/>
          </ac:picMkLst>
        </pc:picChg>
        <pc:picChg chg="add del">
          <ac:chgData name="Mario Bizcocho" userId="7e1a0d434996af15" providerId="LiveId" clId="{96943BBA-BF92-4052-8DE8-1365B311E575}" dt="2019-05-19T19:28:14.757" v="97" actId="478"/>
          <ac:picMkLst>
            <pc:docMk/>
            <pc:sldMk cId="2482746024" sldId="356"/>
            <ac:picMk id="12" creationId="{F21FED54-F149-404E-86E2-92B9AB70F0BF}"/>
          </ac:picMkLst>
        </pc:picChg>
        <pc:picChg chg="del">
          <ac:chgData name="Mario Bizcocho" userId="7e1a0d434996af15" providerId="LiveId" clId="{96943BBA-BF92-4052-8DE8-1365B311E575}" dt="2019-05-19T19:26:00.851" v="75" actId="478"/>
          <ac:picMkLst>
            <pc:docMk/>
            <pc:sldMk cId="2482746024" sldId="356"/>
            <ac:picMk id="15" creationId="{CE1B4CD9-DBAC-4797-B47F-BF477B8A2394}"/>
          </ac:picMkLst>
        </pc:picChg>
        <pc:picChg chg="add">
          <ac:chgData name="Mario Bizcocho" userId="7e1a0d434996af15" providerId="LiveId" clId="{96943BBA-BF92-4052-8DE8-1365B311E575}" dt="2019-05-19T19:28:14.971" v="98"/>
          <ac:picMkLst>
            <pc:docMk/>
            <pc:sldMk cId="2482746024" sldId="356"/>
            <ac:picMk id="17" creationId="{75DC62A6-E949-4FCA-BF09-8B6982F0FB28}"/>
          </ac:picMkLst>
        </pc:picChg>
        <pc:picChg chg="add">
          <ac:chgData name="Mario Bizcocho" userId="7e1a0d434996af15" providerId="LiveId" clId="{96943BBA-BF92-4052-8DE8-1365B311E575}" dt="2019-05-19T19:28:14.971" v="98"/>
          <ac:picMkLst>
            <pc:docMk/>
            <pc:sldMk cId="2482746024" sldId="356"/>
            <ac:picMk id="18" creationId="{AF732496-8493-4520-B184-3F8B4DFD56B7}"/>
          </ac:picMkLst>
        </pc:picChg>
      </pc:sldChg>
      <pc:sldChg chg="addSp delSp modSp">
        <pc:chgData name="Mario Bizcocho" userId="7e1a0d434996af15" providerId="LiveId" clId="{96943BBA-BF92-4052-8DE8-1365B311E575}" dt="2019-05-19T19:27:51.764" v="92" actId="1076"/>
        <pc:sldMkLst>
          <pc:docMk/>
          <pc:sldMk cId="1250077186" sldId="380"/>
        </pc:sldMkLst>
        <pc:spChg chg="mod">
          <ac:chgData name="Mario Bizcocho" userId="7e1a0d434996af15" providerId="LiveId" clId="{96943BBA-BF92-4052-8DE8-1365B311E575}" dt="2019-05-19T19:27:51.764" v="92" actId="1076"/>
          <ac:spMkLst>
            <pc:docMk/>
            <pc:sldMk cId="1250077186" sldId="380"/>
            <ac:spMk id="13" creationId="{848F13BE-2364-4288-9379-22A0FB5EED68}"/>
          </ac:spMkLst>
        </pc:spChg>
        <pc:graphicFrameChg chg="add">
          <ac:chgData name="Mario Bizcocho" userId="7e1a0d434996af15" providerId="LiveId" clId="{96943BBA-BF92-4052-8DE8-1365B311E575}" dt="2019-05-19T19:27:48.801" v="91"/>
          <ac:graphicFrameMkLst>
            <pc:docMk/>
            <pc:sldMk cId="1250077186" sldId="380"/>
            <ac:graphicFrameMk id="10" creationId="{855A7DEC-17DA-420B-8F61-6926095BB479}"/>
          </ac:graphicFrameMkLst>
        </pc:graphicFrameChg>
        <pc:graphicFrameChg chg="del">
          <ac:chgData name="Mario Bizcocho" userId="7e1a0d434996af15" providerId="LiveId" clId="{96943BBA-BF92-4052-8DE8-1365B311E575}" dt="2019-05-19T19:27:48.425" v="90" actId="478"/>
          <ac:graphicFrameMkLst>
            <pc:docMk/>
            <pc:sldMk cId="1250077186" sldId="380"/>
            <ac:graphicFrameMk id="14" creationId="{8BCD80CE-C16A-4C93-858A-5087C29B2F78}"/>
          </ac:graphicFrameMkLst>
        </pc:graphicFrameChg>
        <pc:picChg chg="add">
          <ac:chgData name="Mario Bizcocho" userId="7e1a0d434996af15" providerId="LiveId" clId="{96943BBA-BF92-4052-8DE8-1365B311E575}" dt="2019-05-19T19:27:48.801" v="91"/>
          <ac:picMkLst>
            <pc:docMk/>
            <pc:sldMk cId="1250077186" sldId="380"/>
            <ac:picMk id="11" creationId="{2D46EE85-A374-4403-A3C3-E058CEF3E363}"/>
          </ac:picMkLst>
        </pc:picChg>
        <pc:picChg chg="add">
          <ac:chgData name="Mario Bizcocho" userId="7e1a0d434996af15" providerId="LiveId" clId="{96943BBA-BF92-4052-8DE8-1365B311E575}" dt="2019-05-19T19:27:48.801" v="91"/>
          <ac:picMkLst>
            <pc:docMk/>
            <pc:sldMk cId="1250077186" sldId="380"/>
            <ac:picMk id="12" creationId="{126AF148-168E-4E24-93A8-667B1DB069F7}"/>
          </ac:picMkLst>
        </pc:picChg>
        <pc:picChg chg="del">
          <ac:chgData name="Mario Bizcocho" userId="7e1a0d434996af15" providerId="LiveId" clId="{96943BBA-BF92-4052-8DE8-1365B311E575}" dt="2019-05-19T19:27:48.425" v="90" actId="478"/>
          <ac:picMkLst>
            <pc:docMk/>
            <pc:sldMk cId="1250077186" sldId="380"/>
            <ac:picMk id="15" creationId="{B8201903-B36E-409A-84A0-66AE5EFCF77A}"/>
          </ac:picMkLst>
        </pc:picChg>
      </pc:sldChg>
      <pc:sldChg chg="modSp">
        <pc:chgData name="Mario Bizcocho" userId="7e1a0d434996af15" providerId="LiveId" clId="{96943BBA-BF92-4052-8DE8-1365B311E575}" dt="2019-05-19T19:18:43.642" v="20" actId="20577"/>
        <pc:sldMkLst>
          <pc:docMk/>
          <pc:sldMk cId="1526943574" sldId="390"/>
        </pc:sldMkLst>
        <pc:spChg chg="mod">
          <ac:chgData name="Mario Bizcocho" userId="7e1a0d434996af15" providerId="LiveId" clId="{96943BBA-BF92-4052-8DE8-1365B311E575}" dt="2019-05-19T19:18:43.642" v="20" actId="20577"/>
          <ac:spMkLst>
            <pc:docMk/>
            <pc:sldMk cId="1526943574" sldId="390"/>
            <ac:spMk id="29" creationId="{EB4880BD-1C2A-4BA8-8325-09E7E52D6878}"/>
          </ac:spMkLst>
        </pc:spChg>
        <pc:cxnChg chg="mod">
          <ac:chgData name="Mario Bizcocho" userId="7e1a0d434996af15" providerId="LiveId" clId="{96943BBA-BF92-4052-8DE8-1365B311E575}" dt="2019-05-19T19:18:41.397" v="19" actId="1076"/>
          <ac:cxnSpMkLst>
            <pc:docMk/>
            <pc:sldMk cId="1526943574" sldId="390"/>
            <ac:cxnSpMk id="41" creationId="{79997A59-231B-4F87-B53F-0B559400A531}"/>
          </ac:cxnSpMkLst>
        </pc:cxnChg>
      </pc:sldChg>
      <pc:sldChg chg="addSp delSp modSp">
        <pc:chgData name="Mario Bizcocho" userId="7e1a0d434996af15" providerId="LiveId" clId="{96943BBA-BF92-4052-8DE8-1365B311E575}" dt="2019-05-19T19:27:39.124" v="89" actId="1076"/>
        <pc:sldMkLst>
          <pc:docMk/>
          <pc:sldMk cId="1608851341" sldId="398"/>
        </pc:sldMkLst>
        <pc:spChg chg="mod">
          <ac:chgData name="Mario Bizcocho" userId="7e1a0d434996af15" providerId="LiveId" clId="{96943BBA-BF92-4052-8DE8-1365B311E575}" dt="2019-05-19T19:27:39.124" v="89" actId="1076"/>
          <ac:spMkLst>
            <pc:docMk/>
            <pc:sldMk cId="1608851341" sldId="398"/>
            <ac:spMk id="10" creationId="{23490465-8AAB-4852-B39E-D16A8DBDEE14}"/>
          </ac:spMkLst>
        </pc:spChg>
        <pc:graphicFrameChg chg="del">
          <ac:chgData name="Mario Bizcocho" userId="7e1a0d434996af15" providerId="LiveId" clId="{96943BBA-BF92-4052-8DE8-1365B311E575}" dt="2019-05-19T19:26:09.331" v="78" actId="478"/>
          <ac:graphicFrameMkLst>
            <pc:docMk/>
            <pc:sldMk cId="1608851341" sldId="398"/>
            <ac:graphicFrameMk id="11" creationId="{FCED4527-794E-4FA8-9617-250646899520}"/>
          </ac:graphicFrameMkLst>
        </pc:graphicFrameChg>
        <pc:graphicFrameChg chg="add mod">
          <ac:chgData name="Mario Bizcocho" userId="7e1a0d434996af15" providerId="LiveId" clId="{96943BBA-BF92-4052-8DE8-1365B311E575}" dt="2019-05-19T19:26:27.853" v="81" actId="20577"/>
          <ac:graphicFrameMkLst>
            <pc:docMk/>
            <pc:sldMk cId="1608851341" sldId="398"/>
            <ac:graphicFrameMk id="13" creationId="{EE5EA6AF-749F-4E32-B600-B0ACF6928C89}"/>
          </ac:graphicFrameMkLst>
        </pc:graphicFrameChg>
        <pc:picChg chg="del">
          <ac:chgData name="Mario Bizcocho" userId="7e1a0d434996af15" providerId="LiveId" clId="{96943BBA-BF92-4052-8DE8-1365B311E575}" dt="2019-05-19T19:26:09.331" v="78" actId="478"/>
          <ac:picMkLst>
            <pc:docMk/>
            <pc:sldMk cId="1608851341" sldId="398"/>
            <ac:picMk id="12" creationId="{6296522B-4387-4D65-B595-834B3C6AADA2}"/>
          </ac:picMkLst>
        </pc:picChg>
        <pc:picChg chg="add">
          <ac:chgData name="Mario Bizcocho" userId="7e1a0d434996af15" providerId="LiveId" clId="{96943BBA-BF92-4052-8DE8-1365B311E575}" dt="2019-05-19T19:26:09.516" v="79"/>
          <ac:picMkLst>
            <pc:docMk/>
            <pc:sldMk cId="1608851341" sldId="398"/>
            <ac:picMk id="14" creationId="{E9C28235-2608-480A-8105-A6C29B8D6DFE}"/>
          </ac:picMkLst>
        </pc:picChg>
        <pc:picChg chg="add mod">
          <ac:chgData name="Mario Bizcocho" userId="7e1a0d434996af15" providerId="LiveId" clId="{96943BBA-BF92-4052-8DE8-1365B311E575}" dt="2019-05-19T19:26:57.180" v="85" actId="1076"/>
          <ac:picMkLst>
            <pc:docMk/>
            <pc:sldMk cId="1608851341" sldId="398"/>
            <ac:picMk id="15" creationId="{B1301966-E45F-493C-9BDB-97F62CA8FB43}"/>
          </ac:picMkLst>
        </pc:picChg>
      </pc:sldChg>
      <pc:sldChg chg="addSp delSp modSp add ord">
        <pc:chgData name="Mario Bizcocho" userId="7e1a0d434996af15" providerId="LiveId" clId="{96943BBA-BF92-4052-8DE8-1365B311E575}" dt="2019-05-19T19:28:54.996" v="113" actId="1076"/>
        <pc:sldMkLst>
          <pc:docMk/>
          <pc:sldMk cId="1432358065" sldId="402"/>
        </pc:sldMkLst>
        <pc:spChg chg="mod">
          <ac:chgData name="Mario Bizcocho" userId="7e1a0d434996af15" providerId="LiveId" clId="{96943BBA-BF92-4052-8DE8-1365B311E575}" dt="2019-05-19T19:28:54.996" v="113" actId="1076"/>
          <ac:spMkLst>
            <pc:docMk/>
            <pc:sldMk cId="1432358065" sldId="402"/>
            <ac:spMk id="13" creationId="{9902B2A5-01E3-4B08-8F04-C48221885EB3}"/>
          </ac:spMkLst>
        </pc:spChg>
        <pc:graphicFrameChg chg="add del">
          <ac:chgData name="Mario Bizcocho" userId="7e1a0d434996af15" providerId="LiveId" clId="{96943BBA-BF92-4052-8DE8-1365B311E575}" dt="2019-05-19T19:28:50.873" v="109" actId="478"/>
          <ac:graphicFrameMkLst>
            <pc:docMk/>
            <pc:sldMk cId="1432358065" sldId="402"/>
            <ac:graphicFrameMk id="10" creationId="{B29FAB89-84EA-4FF9-9140-6EF40F35A1E3}"/>
          </ac:graphicFrameMkLst>
        </pc:graphicFrameChg>
        <pc:graphicFrameChg chg="del">
          <ac:chgData name="Mario Bizcocho" userId="7e1a0d434996af15" providerId="LiveId" clId="{96943BBA-BF92-4052-8DE8-1365B311E575}" dt="2019-05-19T19:25:17.153" v="63" actId="478"/>
          <ac:graphicFrameMkLst>
            <pc:docMk/>
            <pc:sldMk cId="1432358065" sldId="402"/>
            <ac:graphicFrameMk id="14" creationId="{59872200-93B4-4E89-913A-87B234E5933A}"/>
          </ac:graphicFrameMkLst>
        </pc:graphicFrameChg>
        <pc:graphicFrameChg chg="add">
          <ac:chgData name="Mario Bizcocho" userId="7e1a0d434996af15" providerId="LiveId" clId="{96943BBA-BF92-4052-8DE8-1365B311E575}" dt="2019-05-19T19:28:51.098" v="110"/>
          <ac:graphicFrameMkLst>
            <pc:docMk/>
            <pc:sldMk cId="1432358065" sldId="402"/>
            <ac:graphicFrameMk id="16" creationId="{EEF6F74E-81F9-4E68-9864-C4A7BEE120F6}"/>
          </ac:graphicFrameMkLst>
        </pc:graphicFrameChg>
        <pc:picChg chg="add del">
          <ac:chgData name="Mario Bizcocho" userId="7e1a0d434996af15" providerId="LiveId" clId="{96943BBA-BF92-4052-8DE8-1365B311E575}" dt="2019-05-19T19:28:50.873" v="109" actId="478"/>
          <ac:picMkLst>
            <pc:docMk/>
            <pc:sldMk cId="1432358065" sldId="402"/>
            <ac:picMk id="11" creationId="{134BDF56-AB0C-42EA-8AB4-EEDB8919ADEA}"/>
          </ac:picMkLst>
        </pc:picChg>
        <pc:picChg chg="add del">
          <ac:chgData name="Mario Bizcocho" userId="7e1a0d434996af15" providerId="LiveId" clId="{96943BBA-BF92-4052-8DE8-1365B311E575}" dt="2019-05-19T19:28:50.873" v="109" actId="478"/>
          <ac:picMkLst>
            <pc:docMk/>
            <pc:sldMk cId="1432358065" sldId="402"/>
            <ac:picMk id="12" creationId="{8889C2AF-AADE-4BA3-828E-AD5D791DE0DF}"/>
          </ac:picMkLst>
        </pc:picChg>
        <pc:picChg chg="del">
          <ac:chgData name="Mario Bizcocho" userId="7e1a0d434996af15" providerId="LiveId" clId="{96943BBA-BF92-4052-8DE8-1365B311E575}" dt="2019-05-19T19:25:17.153" v="63" actId="478"/>
          <ac:picMkLst>
            <pc:docMk/>
            <pc:sldMk cId="1432358065" sldId="402"/>
            <ac:picMk id="15" creationId="{38D2CA8F-EDF9-402D-BFF2-532BF162EDFB}"/>
          </ac:picMkLst>
        </pc:picChg>
        <pc:picChg chg="add">
          <ac:chgData name="Mario Bizcocho" userId="7e1a0d434996af15" providerId="LiveId" clId="{96943BBA-BF92-4052-8DE8-1365B311E575}" dt="2019-05-19T19:28:51.098" v="110"/>
          <ac:picMkLst>
            <pc:docMk/>
            <pc:sldMk cId="1432358065" sldId="402"/>
            <ac:picMk id="17" creationId="{4EC057E9-78A6-416C-84E8-D9226552C2F2}"/>
          </ac:picMkLst>
        </pc:picChg>
        <pc:picChg chg="add">
          <ac:chgData name="Mario Bizcocho" userId="7e1a0d434996af15" providerId="LiveId" clId="{96943BBA-BF92-4052-8DE8-1365B311E575}" dt="2019-05-19T19:28:51.098" v="110"/>
          <ac:picMkLst>
            <pc:docMk/>
            <pc:sldMk cId="1432358065" sldId="402"/>
            <ac:picMk id="18" creationId="{5EA1A7D9-6DDE-42C9-9FE4-C0EC323812C9}"/>
          </ac:picMkLst>
        </pc:picChg>
      </pc:sldChg>
      <pc:sldChg chg="addSp delSp modSp add setBg">
        <pc:chgData name="Mario Bizcocho" userId="7e1a0d434996af15" providerId="LiveId" clId="{96943BBA-BF92-4052-8DE8-1365B311E575}" dt="2019-05-19T19:33:01.659" v="257" actId="27636"/>
        <pc:sldMkLst>
          <pc:docMk/>
          <pc:sldMk cId="3962109315" sldId="403"/>
        </pc:sldMkLst>
        <pc:spChg chg="mod">
          <ac:chgData name="Mario Bizcocho" userId="7e1a0d434996af15" providerId="LiveId" clId="{96943BBA-BF92-4052-8DE8-1365B311E575}" dt="2019-05-19T19:30:31.675" v="173" actId="20577"/>
          <ac:spMkLst>
            <pc:docMk/>
            <pc:sldMk cId="3962109315" sldId="403"/>
            <ac:spMk id="2" creationId="{B38B17DF-A8A9-48C4-9B3E-78E17118A367}"/>
          </ac:spMkLst>
        </pc:spChg>
        <pc:spChg chg="add del mod">
          <ac:chgData name="Mario Bizcocho" userId="7e1a0d434996af15" providerId="LiveId" clId="{96943BBA-BF92-4052-8DE8-1365B311E575}" dt="2019-05-19T19:33:01.659" v="257" actId="27636"/>
          <ac:spMkLst>
            <pc:docMk/>
            <pc:sldMk cId="3962109315" sldId="403"/>
            <ac:spMk id="3" creationId="{2481350F-210D-47F4-ACC8-228A0C4BA36C}"/>
          </ac:spMkLst>
        </pc:spChg>
        <pc:graphicFrameChg chg="del">
          <ac:chgData name="Mario Bizcocho" userId="7e1a0d434996af15" providerId="LiveId" clId="{96943BBA-BF92-4052-8DE8-1365B311E575}" dt="2019-05-19T19:30:34.843" v="174" actId="478"/>
          <ac:graphicFrameMkLst>
            <pc:docMk/>
            <pc:sldMk cId="3962109315" sldId="403"/>
            <ac:graphicFrameMk id="10" creationId="{6F7CE670-C139-4A2F-92CE-8EC09EC3894C}"/>
          </ac:graphicFrameMkLst>
        </pc:graphicFrameChg>
        <pc:picChg chg="add mod">
          <ac:chgData name="Mario Bizcocho" userId="7e1a0d434996af15" providerId="LiveId" clId="{96943BBA-BF92-4052-8DE8-1365B311E575}" dt="2019-05-19T19:31:34.899" v="188" actId="1076"/>
          <ac:picMkLst>
            <pc:docMk/>
            <pc:sldMk cId="3962109315" sldId="403"/>
            <ac:picMk id="5" creationId="{0A36E5AC-FC69-422E-961F-17695FDDFF81}"/>
          </ac:picMkLst>
        </pc:picChg>
        <pc:picChg chg="add mod">
          <ac:chgData name="Mario Bizcocho" userId="7e1a0d434996af15" providerId="LiveId" clId="{96943BBA-BF92-4052-8DE8-1365B311E575}" dt="2019-05-19T19:31:34.899" v="188" actId="1076"/>
          <ac:picMkLst>
            <pc:docMk/>
            <pc:sldMk cId="3962109315" sldId="403"/>
            <ac:picMk id="6" creationId="{0DE50969-BF45-413C-9563-CB57780C7BB0}"/>
          </ac:picMkLst>
        </pc:picChg>
      </pc:sldChg>
      <pc:sldChg chg="delSp modSp add">
        <pc:chgData name="Mario Bizcocho" userId="7e1a0d434996af15" providerId="LiveId" clId="{96943BBA-BF92-4052-8DE8-1365B311E575}" dt="2019-05-19T19:34:30.791" v="431" actId="20577"/>
        <pc:sldMkLst>
          <pc:docMk/>
          <pc:sldMk cId="197258892" sldId="404"/>
        </pc:sldMkLst>
        <pc:spChg chg="mod">
          <ac:chgData name="Mario Bizcocho" userId="7e1a0d434996af15" providerId="LiveId" clId="{96943BBA-BF92-4052-8DE8-1365B311E575}" dt="2019-05-19T19:33:14.550" v="278" actId="20577"/>
          <ac:spMkLst>
            <pc:docMk/>
            <pc:sldMk cId="197258892" sldId="404"/>
            <ac:spMk id="2" creationId="{B38B17DF-A8A9-48C4-9B3E-78E17118A367}"/>
          </ac:spMkLst>
        </pc:spChg>
        <pc:spChg chg="mod">
          <ac:chgData name="Mario Bizcocho" userId="7e1a0d434996af15" providerId="LiveId" clId="{96943BBA-BF92-4052-8DE8-1365B311E575}" dt="2019-05-19T19:34:30.791" v="431" actId="20577"/>
          <ac:spMkLst>
            <pc:docMk/>
            <pc:sldMk cId="197258892" sldId="404"/>
            <ac:spMk id="3" creationId="{2481350F-210D-47F4-ACC8-228A0C4BA36C}"/>
          </ac:spMkLst>
        </pc:spChg>
        <pc:picChg chg="del">
          <ac:chgData name="Mario Bizcocho" userId="7e1a0d434996af15" providerId="LiveId" clId="{96943BBA-BF92-4052-8DE8-1365B311E575}" dt="2019-05-19T19:33:16.698" v="279" actId="478"/>
          <ac:picMkLst>
            <pc:docMk/>
            <pc:sldMk cId="197258892" sldId="404"/>
            <ac:picMk id="5" creationId="{0A36E5AC-FC69-422E-961F-17695FDDFF81}"/>
          </ac:picMkLst>
        </pc:picChg>
        <pc:picChg chg="del">
          <ac:chgData name="Mario Bizcocho" userId="7e1a0d434996af15" providerId="LiveId" clId="{96943BBA-BF92-4052-8DE8-1365B311E575}" dt="2019-05-19T19:33:16.698" v="279" actId="478"/>
          <ac:picMkLst>
            <pc:docMk/>
            <pc:sldMk cId="197258892" sldId="404"/>
            <ac:picMk id="6" creationId="{0DE50969-BF45-413C-9563-CB57780C7BB0}"/>
          </ac:picMkLst>
        </pc:picChg>
      </pc:sldChg>
    </pc:docChg>
  </pc:docChgLst>
  <pc:docChgLst>
    <pc:chgData name="Mario Bizcocho" userId="7e1a0d434996af15" providerId="LiveId" clId="{D03C915F-587D-4979-BF6A-85EEF1201B74}"/>
    <pc:docChg chg="undo redo custSel mod addSld delSld modSld sldOrd">
      <pc:chgData name="Mario Bizcocho" userId="7e1a0d434996af15" providerId="LiveId" clId="{D03C915F-587D-4979-BF6A-85EEF1201B74}" dt="2019-05-24T19:17:45.389" v="2342" actId="20577"/>
      <pc:docMkLst>
        <pc:docMk/>
      </pc:docMkLst>
      <pc:sldChg chg="modSp">
        <pc:chgData name="Mario Bizcocho" userId="7e1a0d434996af15" providerId="LiveId" clId="{D03C915F-587D-4979-BF6A-85EEF1201B74}" dt="2019-05-24T18:24:16.743" v="2283" actId="20577"/>
        <pc:sldMkLst>
          <pc:docMk/>
          <pc:sldMk cId="2172165986" sldId="263"/>
        </pc:sldMkLst>
        <pc:graphicFrameChg chg="modGraphic">
          <ac:chgData name="Mario Bizcocho" userId="7e1a0d434996af15" providerId="LiveId" clId="{D03C915F-587D-4979-BF6A-85EEF1201B74}" dt="2019-05-24T18:24:16.743" v="2283" actId="20577"/>
          <ac:graphicFrameMkLst>
            <pc:docMk/>
            <pc:sldMk cId="2172165986" sldId="263"/>
            <ac:graphicFrameMk id="4" creationId="{158C23EF-AA58-4150-BDBC-26DF4F52ECA5}"/>
          </ac:graphicFrameMkLst>
        </pc:graphicFrameChg>
      </pc:sldChg>
      <pc:sldChg chg="addSp delSp modSp mod">
        <pc:chgData name="Mario Bizcocho" userId="7e1a0d434996af15" providerId="LiveId" clId="{D03C915F-587D-4979-BF6A-85EEF1201B74}" dt="2019-05-24T17:19:03.168" v="1327"/>
        <pc:sldMkLst>
          <pc:docMk/>
          <pc:sldMk cId="4147421482" sldId="286"/>
        </pc:sldMkLst>
        <pc:graphicFrameChg chg="add mod">
          <ac:chgData name="Mario Bizcocho" userId="7e1a0d434996af15" providerId="LiveId" clId="{D03C915F-587D-4979-BF6A-85EEF1201B74}" dt="2019-05-24T17:19:03.168" v="1327"/>
          <ac:graphicFrameMkLst>
            <pc:docMk/>
            <pc:sldMk cId="4147421482" sldId="286"/>
            <ac:graphicFrameMk id="5" creationId="{00000000-0008-0000-0000-000002000000}"/>
          </ac:graphicFrameMkLst>
        </pc:graphicFrameChg>
        <pc:graphicFrameChg chg="add del mod">
          <ac:chgData name="Mario Bizcocho" userId="7e1a0d434996af15" providerId="LiveId" clId="{D03C915F-587D-4979-BF6A-85EEF1201B74}" dt="2019-05-24T17:09:39.092" v="1296" actId="478"/>
          <ac:graphicFrameMkLst>
            <pc:docMk/>
            <pc:sldMk cId="4147421482" sldId="286"/>
            <ac:graphicFrameMk id="6" creationId="{00000000-0008-0000-0000-000002000000}"/>
          </ac:graphicFrameMkLst>
        </pc:graphicFrameChg>
      </pc:sldChg>
      <pc:sldChg chg="addSp delSp modSp mod setBg">
        <pc:chgData name="Mario Bizcocho" userId="7e1a0d434996af15" providerId="LiveId" clId="{D03C915F-587D-4979-BF6A-85EEF1201B74}" dt="2019-05-24T17:25:55.264" v="1357" actId="20577"/>
        <pc:sldMkLst>
          <pc:docMk/>
          <pc:sldMk cId="1062650969" sldId="288"/>
        </pc:sldMkLst>
        <pc:spChg chg="mod">
          <ac:chgData name="Mario Bizcocho" userId="7e1a0d434996af15" providerId="LiveId" clId="{D03C915F-587D-4979-BF6A-85EEF1201B74}" dt="2019-05-20T09:59:04.580" v="169" actId="26606"/>
          <ac:spMkLst>
            <pc:docMk/>
            <pc:sldMk cId="1062650969" sldId="288"/>
            <ac:spMk id="4" creationId="{4538384E-9CCC-4D9F-905F-D4424DBFB422}"/>
          </ac:spMkLst>
        </pc:spChg>
        <pc:spChg chg="add del">
          <ac:chgData name="Mario Bizcocho" userId="7e1a0d434996af15" providerId="LiveId" clId="{D03C915F-587D-4979-BF6A-85EEF1201B74}" dt="2019-05-20T09:59:04.580" v="169" actId="26606"/>
          <ac:spMkLst>
            <pc:docMk/>
            <pc:sldMk cId="1062650969" sldId="288"/>
            <ac:spMk id="11" creationId="{61C69197-A69D-4F69-9546-7994B70964C8}"/>
          </ac:spMkLst>
        </pc:spChg>
        <pc:spChg chg="add del">
          <ac:chgData name="Mario Bizcocho" userId="7e1a0d434996af15" providerId="LiveId" clId="{D03C915F-587D-4979-BF6A-85EEF1201B74}" dt="2019-05-20T09:59:04.580" v="169" actId="26606"/>
          <ac:spMkLst>
            <pc:docMk/>
            <pc:sldMk cId="1062650969" sldId="288"/>
            <ac:spMk id="13" creationId="{370CC95A-F4E4-4383-A0B0-7487B4C94A29}"/>
          </ac:spMkLst>
        </pc:spChg>
        <pc:spChg chg="add del">
          <ac:chgData name="Mario Bizcocho" userId="7e1a0d434996af15" providerId="LiveId" clId="{D03C915F-587D-4979-BF6A-85EEF1201B74}" dt="2019-05-20T09:59:04.580" v="169" actId="26606"/>
          <ac:spMkLst>
            <pc:docMk/>
            <pc:sldMk cId="1062650969" sldId="288"/>
            <ac:spMk id="15" creationId="{7B20D11A-6223-4CBA-9C52-7B65CF90A0DC}"/>
          </ac:spMkLst>
        </pc:spChg>
        <pc:graphicFrameChg chg="mod modGraphic">
          <ac:chgData name="Mario Bizcocho" userId="7e1a0d434996af15" providerId="LiveId" clId="{D03C915F-587D-4979-BF6A-85EEF1201B74}" dt="2019-05-24T17:25:55.264" v="1357" actId="20577"/>
          <ac:graphicFrameMkLst>
            <pc:docMk/>
            <pc:sldMk cId="1062650969" sldId="288"/>
            <ac:graphicFrameMk id="6" creationId="{97B75E4C-7ED6-4108-AA27-6EC74AB6E911}"/>
          </ac:graphicFrameMkLst>
        </pc:graphicFrameChg>
      </pc:sldChg>
      <pc:sldChg chg="addSp delSp modSp">
        <pc:chgData name="Mario Bizcocho" userId="7e1a0d434996af15" providerId="LiveId" clId="{D03C915F-587D-4979-BF6A-85EEF1201B74}" dt="2019-05-24T18:01:45.192" v="1851" actId="1076"/>
        <pc:sldMkLst>
          <pc:docMk/>
          <pc:sldMk cId="264398286" sldId="306"/>
        </pc:sldMkLst>
        <pc:spChg chg="mod">
          <ac:chgData name="Mario Bizcocho" userId="7e1a0d434996af15" providerId="LiveId" clId="{D03C915F-587D-4979-BF6A-85EEF1201B74}" dt="2019-05-24T18:01:45.192" v="1851" actId="1076"/>
          <ac:spMkLst>
            <pc:docMk/>
            <pc:sldMk cId="264398286" sldId="306"/>
            <ac:spMk id="2" creationId="{0FA3D65B-9A55-4D21-93D5-1A0A66484502}"/>
          </ac:spMkLst>
        </pc:spChg>
        <pc:spChg chg="mod">
          <ac:chgData name="Mario Bizcocho" userId="7e1a0d434996af15" providerId="LiveId" clId="{D03C915F-587D-4979-BF6A-85EEF1201B74}" dt="2019-05-20T10:12:01.546" v="206" actId="1076"/>
          <ac:spMkLst>
            <pc:docMk/>
            <pc:sldMk cId="264398286" sldId="306"/>
            <ac:spMk id="10" creationId="{0980E9A8-73D2-4A9C-AE63-18F6910EC08D}"/>
          </ac:spMkLst>
        </pc:spChg>
        <pc:spChg chg="del">
          <ac:chgData name="Mario Bizcocho" userId="7e1a0d434996af15" providerId="LiveId" clId="{D03C915F-587D-4979-BF6A-85EEF1201B74}" dt="2019-05-20T10:11:12.450" v="195" actId="478"/>
          <ac:spMkLst>
            <pc:docMk/>
            <pc:sldMk cId="264398286" sldId="306"/>
            <ac:spMk id="22" creationId="{7C207BE9-A809-4589-9ECA-E7CA87974F9E}"/>
          </ac:spMkLst>
        </pc:spChg>
        <pc:spChg chg="del">
          <ac:chgData name="Mario Bizcocho" userId="7e1a0d434996af15" providerId="LiveId" clId="{D03C915F-587D-4979-BF6A-85EEF1201B74}" dt="2019-05-20T10:11:17.595" v="197" actId="478"/>
          <ac:spMkLst>
            <pc:docMk/>
            <pc:sldMk cId="264398286" sldId="306"/>
            <ac:spMk id="23" creationId="{A289C9F1-1372-4627-821C-0AE9D23AEC36}"/>
          </ac:spMkLst>
        </pc:spChg>
        <pc:spChg chg="del">
          <ac:chgData name="Mario Bizcocho" userId="7e1a0d434996af15" providerId="LiveId" clId="{D03C915F-587D-4979-BF6A-85EEF1201B74}" dt="2019-05-20T10:12:03.842" v="207" actId="478"/>
          <ac:spMkLst>
            <pc:docMk/>
            <pc:sldMk cId="264398286" sldId="306"/>
            <ac:spMk id="24" creationId="{F4A74E3D-F4AD-4248-A63F-455E60C2CC70}"/>
          </ac:spMkLst>
        </pc:spChg>
        <pc:spChg chg="mod">
          <ac:chgData name="Mario Bizcocho" userId="7e1a0d434996af15" providerId="LiveId" clId="{D03C915F-587D-4979-BF6A-85EEF1201B74}" dt="2019-05-24T17:57:19.006" v="1777" actId="20577"/>
          <ac:spMkLst>
            <pc:docMk/>
            <pc:sldMk cId="264398286" sldId="306"/>
            <ac:spMk id="29" creationId="{EB4880BD-1C2A-4BA8-8325-09E7E52D6878}"/>
          </ac:spMkLst>
        </pc:spChg>
        <pc:spChg chg="mod">
          <ac:chgData name="Mario Bizcocho" userId="7e1a0d434996af15" providerId="LiveId" clId="{D03C915F-587D-4979-BF6A-85EEF1201B74}" dt="2019-05-24T17:57:08.226" v="1775" actId="20577"/>
          <ac:spMkLst>
            <pc:docMk/>
            <pc:sldMk cId="264398286" sldId="306"/>
            <ac:spMk id="32" creationId="{FEF2AAA6-C62F-40AC-B9A3-AF86D21620A4}"/>
          </ac:spMkLst>
        </pc:spChg>
        <pc:spChg chg="mod">
          <ac:chgData name="Mario Bizcocho" userId="7e1a0d434996af15" providerId="LiveId" clId="{D03C915F-587D-4979-BF6A-85EEF1201B74}" dt="2019-05-24T17:57:14.413" v="1776" actId="14100"/>
          <ac:spMkLst>
            <pc:docMk/>
            <pc:sldMk cId="264398286" sldId="306"/>
            <ac:spMk id="35" creationId="{EBF78D08-4980-407F-9857-6966A0B28490}"/>
          </ac:spMkLst>
        </pc:spChg>
        <pc:spChg chg="add mod">
          <ac:chgData name="Mario Bizcocho" userId="7e1a0d434996af15" providerId="LiveId" clId="{D03C915F-587D-4979-BF6A-85EEF1201B74}" dt="2019-05-24T17:56:37.754" v="1768" actId="1076"/>
          <ac:spMkLst>
            <pc:docMk/>
            <pc:sldMk cId="264398286" sldId="306"/>
            <ac:spMk id="38" creationId="{F70D77B3-7287-4297-B4D4-C258C05CD7C8}"/>
          </ac:spMkLst>
        </pc:spChg>
        <pc:spChg chg="add mod">
          <ac:chgData name="Mario Bizcocho" userId="7e1a0d434996af15" providerId="LiveId" clId="{D03C915F-587D-4979-BF6A-85EEF1201B74}" dt="2019-05-24T17:56:41.321" v="1769" actId="571"/>
          <ac:spMkLst>
            <pc:docMk/>
            <pc:sldMk cId="264398286" sldId="306"/>
            <ac:spMk id="40" creationId="{8221BE7F-F4A4-499C-881E-5B8A97E3892B}"/>
          </ac:spMkLst>
        </pc:spChg>
        <pc:spChg chg="add mod">
          <ac:chgData name="Mario Bizcocho" userId="7e1a0d434996af15" providerId="LiveId" clId="{D03C915F-587D-4979-BF6A-85EEF1201B74}" dt="2019-05-24T17:57:00.172" v="1774" actId="1076"/>
          <ac:spMkLst>
            <pc:docMk/>
            <pc:sldMk cId="264398286" sldId="306"/>
            <ac:spMk id="43" creationId="{3BCD2934-0474-46E8-AE38-A095D1B5E150}"/>
          </ac:spMkLst>
        </pc:spChg>
        <pc:spChg chg="del">
          <ac:chgData name="Mario Bizcocho" userId="7e1a0d434996af15" providerId="LiveId" clId="{D03C915F-587D-4979-BF6A-85EEF1201B74}" dt="2019-05-20T10:11:14.947" v="196" actId="478"/>
          <ac:spMkLst>
            <pc:docMk/>
            <pc:sldMk cId="264398286" sldId="306"/>
            <ac:spMk id="43" creationId="{46C77EF6-B1D2-4E44-BEE8-2A347E37196D}"/>
          </ac:spMkLst>
        </pc:spChg>
        <pc:spChg chg="del">
          <ac:chgData name="Mario Bizcocho" userId="7e1a0d434996af15" providerId="LiveId" clId="{D03C915F-587D-4979-BF6A-85EEF1201B74}" dt="2019-05-20T10:11:09.443" v="194" actId="478"/>
          <ac:spMkLst>
            <pc:docMk/>
            <pc:sldMk cId="264398286" sldId="306"/>
            <ac:spMk id="44" creationId="{01B24510-CC70-4E6B-8B47-27F9AACA1AE8}"/>
          </ac:spMkLst>
        </pc:spChg>
        <pc:spChg chg="mod">
          <ac:chgData name="Mario Bizcocho" userId="7e1a0d434996af15" providerId="LiveId" clId="{D03C915F-587D-4979-BF6A-85EEF1201B74}" dt="2019-05-20T10:10:59.585" v="193" actId="14100"/>
          <ac:spMkLst>
            <pc:docMk/>
            <pc:sldMk cId="264398286" sldId="306"/>
            <ac:spMk id="49" creationId="{5D49AD9C-D6F6-4010-8B50-BBE322DA986B}"/>
          </ac:spMkLst>
        </pc:spChg>
        <pc:spChg chg="del">
          <ac:chgData name="Mario Bizcocho" userId="7e1a0d434996af15" providerId="LiveId" clId="{D03C915F-587D-4979-BF6A-85EEF1201B74}" dt="2019-05-20T10:12:10.896" v="210" actId="478"/>
          <ac:spMkLst>
            <pc:docMk/>
            <pc:sldMk cId="264398286" sldId="306"/>
            <ac:spMk id="50" creationId="{C1836F36-F786-4EE4-9FBD-D969420A63DA}"/>
          </ac:spMkLst>
        </pc:spChg>
        <pc:spChg chg="del mod">
          <ac:chgData name="Mario Bizcocho" userId="7e1a0d434996af15" providerId="LiveId" clId="{D03C915F-587D-4979-BF6A-85EEF1201B74}" dt="2019-05-24T17:56:31.762" v="1765" actId="478"/>
          <ac:spMkLst>
            <pc:docMk/>
            <pc:sldMk cId="264398286" sldId="306"/>
            <ac:spMk id="52" creationId="{0FA15E28-C6CB-46C8-A9E8-3B8ABE35EFEA}"/>
          </ac:spMkLst>
        </pc:spChg>
        <pc:spChg chg="del topLvl">
          <ac:chgData name="Mario Bizcocho" userId="7e1a0d434996af15" providerId="LiveId" clId="{D03C915F-587D-4979-BF6A-85EEF1201B74}" dt="2019-05-20T10:11:54.927" v="203" actId="478"/>
          <ac:spMkLst>
            <pc:docMk/>
            <pc:sldMk cId="264398286" sldId="306"/>
            <ac:spMk id="53" creationId="{9DD26DA0-DFE6-453D-A55D-45A930BA18C1}"/>
          </ac:spMkLst>
        </pc:spChg>
        <pc:spChg chg="del topLvl">
          <ac:chgData name="Mario Bizcocho" userId="7e1a0d434996af15" providerId="LiveId" clId="{D03C915F-587D-4979-BF6A-85EEF1201B74}" dt="2019-05-20T10:11:54.927" v="203" actId="478"/>
          <ac:spMkLst>
            <pc:docMk/>
            <pc:sldMk cId="264398286" sldId="306"/>
            <ac:spMk id="54" creationId="{D7F1FA83-0530-4A06-92EA-DDE73C192895}"/>
          </ac:spMkLst>
        </pc:spChg>
        <pc:spChg chg="del">
          <ac:chgData name="Mario Bizcocho" userId="7e1a0d434996af15" providerId="LiveId" clId="{D03C915F-587D-4979-BF6A-85EEF1201B74}" dt="2019-05-20T10:12:13.097" v="212" actId="478"/>
          <ac:spMkLst>
            <pc:docMk/>
            <pc:sldMk cId="264398286" sldId="306"/>
            <ac:spMk id="57" creationId="{D09F115B-8E87-402A-821B-6955BBF9791C}"/>
          </ac:spMkLst>
        </pc:spChg>
        <pc:grpChg chg="mod topLvl">
          <ac:chgData name="Mario Bizcocho" userId="7e1a0d434996af15" providerId="LiveId" clId="{D03C915F-587D-4979-BF6A-85EEF1201B74}" dt="2019-05-24T17:56:04.476" v="1744" actId="14100"/>
          <ac:grpSpMkLst>
            <pc:docMk/>
            <pc:sldMk cId="264398286" sldId="306"/>
            <ac:grpSpMk id="3" creationId="{93320932-32A6-4953-8000-9DFE7525B8A2}"/>
          </ac:grpSpMkLst>
        </pc:grpChg>
        <pc:grpChg chg="del">
          <ac:chgData name="Mario Bizcocho" userId="7e1a0d434996af15" providerId="LiveId" clId="{D03C915F-587D-4979-BF6A-85EEF1201B74}" dt="2019-05-20T10:11:09.443" v="194" actId="478"/>
          <ac:grpSpMkLst>
            <pc:docMk/>
            <pc:sldMk cId="264398286" sldId="306"/>
            <ac:grpSpMk id="15" creationId="{3EFA7BA2-FCA3-4643-8D5F-755C9B7667FB}"/>
          </ac:grpSpMkLst>
        </pc:grpChg>
        <pc:grpChg chg="del topLvl">
          <ac:chgData name="Mario Bizcocho" userId="7e1a0d434996af15" providerId="LiveId" clId="{D03C915F-587D-4979-BF6A-85EEF1201B74}" dt="2019-05-20T10:11:54.927" v="203" actId="478"/>
          <ac:grpSpMkLst>
            <pc:docMk/>
            <pc:sldMk cId="264398286" sldId="306"/>
            <ac:grpSpMk id="16" creationId="{36787833-0CC9-4166-BA1E-AF34DB61D946}"/>
          </ac:grpSpMkLst>
        </pc:grpChg>
        <pc:grpChg chg="del mod ord">
          <ac:chgData name="Mario Bizcocho" userId="7e1a0d434996af15" providerId="LiveId" clId="{D03C915F-587D-4979-BF6A-85EEF1201B74}" dt="2019-05-20T10:11:54.927" v="203" actId="478"/>
          <ac:grpSpMkLst>
            <pc:docMk/>
            <pc:sldMk cId="264398286" sldId="306"/>
            <ac:grpSpMk id="19" creationId="{1E0283E6-E8B7-401D-AB16-6B61B81592E1}"/>
          </ac:grpSpMkLst>
        </pc:grpChg>
        <pc:graphicFrameChg chg="modGraphic">
          <ac:chgData name="Mario Bizcocho" userId="7e1a0d434996af15" providerId="LiveId" clId="{D03C915F-587D-4979-BF6A-85EEF1201B74}" dt="2019-05-24T17:56:20.692" v="1764" actId="20577"/>
          <ac:graphicFrameMkLst>
            <pc:docMk/>
            <pc:sldMk cId="264398286" sldId="306"/>
            <ac:graphicFrameMk id="5" creationId="{E1258851-7235-413A-808F-AE3E0E2AC3DB}"/>
          </ac:graphicFrameMkLst>
        </pc:graphicFrameChg>
        <pc:picChg chg="add mod">
          <ac:chgData name="Mario Bizcocho" userId="7e1a0d434996af15" providerId="LiveId" clId="{D03C915F-587D-4979-BF6A-85EEF1201B74}" dt="2019-05-24T17:56:37.754" v="1768" actId="1076"/>
          <ac:picMkLst>
            <pc:docMk/>
            <pc:sldMk cId="264398286" sldId="306"/>
            <ac:picMk id="39" creationId="{76892D3E-3A84-4E0A-9E30-97D4F7A54E6F}"/>
          </ac:picMkLst>
        </pc:picChg>
        <pc:picChg chg="add mod">
          <ac:chgData name="Mario Bizcocho" userId="7e1a0d434996af15" providerId="LiveId" clId="{D03C915F-587D-4979-BF6A-85EEF1201B74}" dt="2019-05-24T17:56:41.321" v="1769" actId="571"/>
          <ac:picMkLst>
            <pc:docMk/>
            <pc:sldMk cId="264398286" sldId="306"/>
            <ac:picMk id="42" creationId="{FE22720B-D218-4A90-8A95-DC86C70267A4}"/>
          </ac:picMkLst>
        </pc:picChg>
        <pc:picChg chg="del">
          <ac:chgData name="Mario Bizcocho" userId="7e1a0d434996af15" providerId="LiveId" clId="{D03C915F-587D-4979-BF6A-85EEF1201B74}" dt="2019-05-20T10:12:10.377" v="209" actId="478"/>
          <ac:picMkLst>
            <pc:docMk/>
            <pc:sldMk cId="264398286" sldId="306"/>
            <ac:picMk id="51" creationId="{F083F68A-EB00-46A2-AA2B-220C153087B1}"/>
          </ac:picMkLst>
        </pc:picChg>
        <pc:picChg chg="del mod">
          <ac:chgData name="Mario Bizcocho" userId="7e1a0d434996af15" providerId="LiveId" clId="{D03C915F-587D-4979-BF6A-85EEF1201B74}" dt="2019-05-24T17:56:31.762" v="1765" actId="478"/>
          <ac:picMkLst>
            <pc:docMk/>
            <pc:sldMk cId="264398286" sldId="306"/>
            <ac:picMk id="55" creationId="{F4243A34-7E5E-44FB-AAB9-277057B9ADCD}"/>
          </ac:picMkLst>
        </pc:picChg>
        <pc:picChg chg="del">
          <ac:chgData name="Mario Bizcocho" userId="7e1a0d434996af15" providerId="LiveId" clId="{D03C915F-587D-4979-BF6A-85EEF1201B74}" dt="2019-05-20T10:12:11.440" v="211" actId="478"/>
          <ac:picMkLst>
            <pc:docMk/>
            <pc:sldMk cId="264398286" sldId="306"/>
            <ac:picMk id="58" creationId="{F22858B7-9505-4901-89F6-07B121B71E87}"/>
          </ac:picMkLst>
        </pc:picChg>
        <pc:cxnChg chg="mod">
          <ac:chgData name="Mario Bizcocho" userId="7e1a0d434996af15" providerId="LiveId" clId="{D03C915F-587D-4979-BF6A-85EEF1201B74}" dt="2019-05-24T17:56:48.127" v="1771" actId="14100"/>
          <ac:cxnSpMkLst>
            <pc:docMk/>
            <pc:sldMk cId="264398286" sldId="306"/>
            <ac:cxnSpMk id="41" creationId="{79997A59-231B-4F87-B53F-0B559400A531}"/>
          </ac:cxnSpMkLst>
        </pc:cxnChg>
      </pc:sldChg>
      <pc:sldChg chg="modSp">
        <pc:chgData name="Mario Bizcocho" userId="7e1a0d434996af15" providerId="LiveId" clId="{D03C915F-587D-4979-BF6A-85EEF1201B74}" dt="2019-05-20T11:12:54.584" v="523" actId="1076"/>
        <pc:sldMkLst>
          <pc:docMk/>
          <pc:sldMk cId="1620726411" sldId="336"/>
        </pc:sldMkLst>
        <pc:spChg chg="mod">
          <ac:chgData name="Mario Bizcocho" userId="7e1a0d434996af15" providerId="LiveId" clId="{D03C915F-587D-4979-BF6A-85EEF1201B74}" dt="2019-05-20T11:12:54.584" v="523" actId="1076"/>
          <ac:spMkLst>
            <pc:docMk/>
            <pc:sldMk cId="1620726411" sldId="336"/>
            <ac:spMk id="5" creationId="{BBBC4922-EACC-4B75-BE2C-F251BA0787DF}"/>
          </ac:spMkLst>
        </pc:spChg>
      </pc:sldChg>
      <pc:sldChg chg="modSp del">
        <pc:chgData name="Mario Bizcocho" userId="7e1a0d434996af15" providerId="LiveId" clId="{D03C915F-587D-4979-BF6A-85EEF1201B74}" dt="2019-05-24T18:20:50.717" v="2227" actId="2696"/>
        <pc:sldMkLst>
          <pc:docMk/>
          <pc:sldMk cId="2092825922" sldId="344"/>
        </pc:sldMkLst>
        <pc:spChg chg="mod">
          <ac:chgData name="Mario Bizcocho" userId="7e1a0d434996af15" providerId="LiveId" clId="{D03C915F-587D-4979-BF6A-85EEF1201B74}" dt="2019-05-24T18:20:30.676" v="2226" actId="20577"/>
          <ac:spMkLst>
            <pc:docMk/>
            <pc:sldMk cId="2092825922" sldId="344"/>
            <ac:spMk id="3" creationId="{0CC38BED-EB20-4CD9-8E44-16591AEEE13C}"/>
          </ac:spMkLst>
        </pc:spChg>
      </pc:sldChg>
      <pc:sldChg chg="modSp">
        <pc:chgData name="Mario Bizcocho" userId="7e1a0d434996af15" providerId="LiveId" clId="{D03C915F-587D-4979-BF6A-85EEF1201B74}" dt="2019-05-24T18:18:48.723" v="2197" actId="5793"/>
        <pc:sldMkLst>
          <pc:docMk/>
          <pc:sldMk cId="879633261" sldId="384"/>
        </pc:sldMkLst>
        <pc:graphicFrameChg chg="mod">
          <ac:chgData name="Mario Bizcocho" userId="7e1a0d434996af15" providerId="LiveId" clId="{D03C915F-587D-4979-BF6A-85EEF1201B74}" dt="2019-05-24T18:18:48.723" v="2197" actId="5793"/>
          <ac:graphicFrameMkLst>
            <pc:docMk/>
            <pc:sldMk cId="879633261" sldId="384"/>
            <ac:graphicFrameMk id="6" creationId="{7124CAF3-70DB-4617-A615-930247F65FB6}"/>
          </ac:graphicFrameMkLst>
        </pc:graphicFrameChg>
      </pc:sldChg>
      <pc:sldChg chg="addSp delSp modSp">
        <pc:chgData name="Mario Bizcocho" userId="7e1a0d434996af15" providerId="LiveId" clId="{D03C915F-587D-4979-BF6A-85EEF1201B74}" dt="2019-05-24T18:01:48.070" v="1852"/>
        <pc:sldMkLst>
          <pc:docMk/>
          <pc:sldMk cId="813465904" sldId="387"/>
        </pc:sldMkLst>
        <pc:spChg chg="mod">
          <ac:chgData name="Mario Bizcocho" userId="7e1a0d434996af15" providerId="LiveId" clId="{D03C915F-587D-4979-BF6A-85EEF1201B74}" dt="2019-05-24T17:57:25.080" v="1779" actId="1076"/>
          <ac:spMkLst>
            <pc:docMk/>
            <pc:sldMk cId="813465904" sldId="387"/>
            <ac:spMk id="2" creationId="{0FA3D65B-9A55-4D21-93D5-1A0A66484502}"/>
          </ac:spMkLst>
        </pc:spChg>
        <pc:spChg chg="mod">
          <ac:chgData name="Mario Bizcocho" userId="7e1a0d434996af15" providerId="LiveId" clId="{D03C915F-587D-4979-BF6A-85EEF1201B74}" dt="2019-05-24T17:58:28.603" v="1790" actId="14100"/>
          <ac:spMkLst>
            <pc:docMk/>
            <pc:sldMk cId="813465904" sldId="387"/>
            <ac:spMk id="10" creationId="{0980E9A8-73D2-4A9C-AE63-18F6910EC08D}"/>
          </ac:spMkLst>
        </pc:spChg>
        <pc:spChg chg="mod">
          <ac:chgData name="Mario Bizcocho" userId="7e1a0d434996af15" providerId="LiveId" clId="{D03C915F-587D-4979-BF6A-85EEF1201B74}" dt="2019-05-24T17:58:28.603" v="1790" actId="14100"/>
          <ac:spMkLst>
            <pc:docMk/>
            <pc:sldMk cId="813465904" sldId="387"/>
            <ac:spMk id="12" creationId="{F993FCEA-8E48-4F10-AD22-6BAB0410BA7D}"/>
          </ac:spMkLst>
        </pc:spChg>
        <pc:spChg chg="mod">
          <ac:chgData name="Mario Bizcocho" userId="7e1a0d434996af15" providerId="LiveId" clId="{D03C915F-587D-4979-BF6A-85EEF1201B74}" dt="2019-05-24T17:58:28.603" v="1790" actId="14100"/>
          <ac:spMkLst>
            <pc:docMk/>
            <pc:sldMk cId="813465904" sldId="387"/>
            <ac:spMk id="13" creationId="{6569A5BA-4680-414C-BBE6-D25D011D7E30}"/>
          </ac:spMkLst>
        </pc:spChg>
        <pc:spChg chg="mod">
          <ac:chgData name="Mario Bizcocho" userId="7e1a0d434996af15" providerId="LiveId" clId="{D03C915F-587D-4979-BF6A-85EEF1201B74}" dt="2019-05-24T17:58:28.603" v="1790" actId="14100"/>
          <ac:spMkLst>
            <pc:docMk/>
            <pc:sldMk cId="813465904" sldId="387"/>
            <ac:spMk id="14" creationId="{C374C0A0-C230-4B97-A36F-5EA5ACB1EAA1}"/>
          </ac:spMkLst>
        </pc:spChg>
        <pc:spChg chg="mod">
          <ac:chgData name="Mario Bizcocho" userId="7e1a0d434996af15" providerId="LiveId" clId="{D03C915F-587D-4979-BF6A-85EEF1201B74}" dt="2019-05-24T17:58:28.603" v="1790" actId="14100"/>
          <ac:spMkLst>
            <pc:docMk/>
            <pc:sldMk cId="813465904" sldId="387"/>
            <ac:spMk id="17" creationId="{9BB1D048-8590-434E-9775-B1B727FFA675}"/>
          </ac:spMkLst>
        </pc:spChg>
        <pc:spChg chg="mod">
          <ac:chgData name="Mario Bizcocho" userId="7e1a0d434996af15" providerId="LiveId" clId="{D03C915F-587D-4979-BF6A-85EEF1201B74}" dt="2019-05-24T17:58:28.603" v="1790" actId="14100"/>
          <ac:spMkLst>
            <pc:docMk/>
            <pc:sldMk cId="813465904" sldId="387"/>
            <ac:spMk id="18" creationId="{5DFB448A-4DED-4176-97CE-36330CBF6DCE}"/>
          </ac:spMkLst>
        </pc:spChg>
        <pc:spChg chg="mod">
          <ac:chgData name="Mario Bizcocho" userId="7e1a0d434996af15" providerId="LiveId" clId="{D03C915F-587D-4979-BF6A-85EEF1201B74}" dt="2019-05-24T17:58:28.603" v="1790" actId="14100"/>
          <ac:spMkLst>
            <pc:docMk/>
            <pc:sldMk cId="813465904" sldId="387"/>
            <ac:spMk id="26" creationId="{AFF10FB6-69E7-4871-A3C6-DE05A2BCE04E}"/>
          </ac:spMkLst>
        </pc:spChg>
        <pc:spChg chg="mod">
          <ac:chgData name="Mario Bizcocho" userId="7e1a0d434996af15" providerId="LiveId" clId="{D03C915F-587D-4979-BF6A-85EEF1201B74}" dt="2019-05-24T17:58:28.603" v="1790" actId="14100"/>
          <ac:spMkLst>
            <pc:docMk/>
            <pc:sldMk cId="813465904" sldId="387"/>
            <ac:spMk id="27" creationId="{731AE92C-163D-4E55-946E-9529E683AEDB}"/>
          </ac:spMkLst>
        </pc:spChg>
        <pc:spChg chg="mod">
          <ac:chgData name="Mario Bizcocho" userId="7e1a0d434996af15" providerId="LiveId" clId="{D03C915F-587D-4979-BF6A-85EEF1201B74}" dt="2019-05-24T17:57:57.893" v="1783" actId="20577"/>
          <ac:spMkLst>
            <pc:docMk/>
            <pc:sldMk cId="813465904" sldId="387"/>
            <ac:spMk id="29" creationId="{EB4880BD-1C2A-4BA8-8325-09E7E52D6878}"/>
          </ac:spMkLst>
        </pc:spChg>
        <pc:spChg chg="mod">
          <ac:chgData name="Mario Bizcocho" userId="7e1a0d434996af15" providerId="LiveId" clId="{D03C915F-587D-4979-BF6A-85EEF1201B74}" dt="2019-05-24T17:57:54.911" v="1782" actId="20577"/>
          <ac:spMkLst>
            <pc:docMk/>
            <pc:sldMk cId="813465904" sldId="387"/>
            <ac:spMk id="32" creationId="{FEF2AAA6-C62F-40AC-B9A3-AF86D21620A4}"/>
          </ac:spMkLst>
        </pc:spChg>
        <pc:spChg chg="mod">
          <ac:chgData name="Mario Bizcocho" userId="7e1a0d434996af15" providerId="LiveId" clId="{D03C915F-587D-4979-BF6A-85EEF1201B74}" dt="2019-05-24T17:58:04.261" v="1784" actId="14100"/>
          <ac:spMkLst>
            <pc:docMk/>
            <pc:sldMk cId="813465904" sldId="387"/>
            <ac:spMk id="35" creationId="{EBF78D08-4980-407F-9857-6966A0B28490}"/>
          </ac:spMkLst>
        </pc:spChg>
        <pc:spChg chg="del">
          <ac:chgData name="Mario Bizcocho" userId="7e1a0d434996af15" providerId="LiveId" clId="{D03C915F-587D-4979-BF6A-85EEF1201B74}" dt="2019-05-20T10:18:37.264" v="249" actId="478"/>
          <ac:spMkLst>
            <pc:docMk/>
            <pc:sldMk cId="813465904" sldId="387"/>
            <ac:spMk id="38" creationId="{68F9A303-1359-4977-890D-AEF88964910F}"/>
          </ac:spMkLst>
        </pc:spChg>
        <pc:spChg chg="add">
          <ac:chgData name="Mario Bizcocho" userId="7e1a0d434996af15" providerId="LiveId" clId="{D03C915F-587D-4979-BF6A-85EEF1201B74}" dt="2019-05-24T18:01:48.070" v="1852"/>
          <ac:spMkLst>
            <pc:docMk/>
            <pc:sldMk cId="813465904" sldId="387"/>
            <ac:spMk id="38" creationId="{893724EC-4E30-4DFC-8AD2-8FD2CDF2582F}"/>
          </ac:spMkLst>
        </pc:spChg>
        <pc:spChg chg="add del">
          <ac:chgData name="Mario Bizcocho" userId="7e1a0d434996af15" providerId="LiveId" clId="{D03C915F-587D-4979-BF6A-85EEF1201B74}" dt="2019-05-24T17:57:27.286" v="1780" actId="478"/>
          <ac:spMkLst>
            <pc:docMk/>
            <pc:sldMk cId="813465904" sldId="387"/>
            <ac:spMk id="40" creationId="{B79BB4D4-580D-4A96-A3CA-0D44A0D8F0EE}"/>
          </ac:spMkLst>
        </pc:spChg>
        <pc:spChg chg="mod">
          <ac:chgData name="Mario Bizcocho" userId="7e1a0d434996af15" providerId="LiveId" clId="{D03C915F-587D-4979-BF6A-85EEF1201B74}" dt="2019-05-24T17:58:09.661" v="1786" actId="14100"/>
          <ac:spMkLst>
            <pc:docMk/>
            <pc:sldMk cId="813465904" sldId="387"/>
            <ac:spMk id="42" creationId="{96EC8F79-E2E8-4884-8C0D-A25B0D5D9AEC}"/>
          </ac:spMkLst>
        </pc:spChg>
        <pc:spChg chg="add del mod">
          <ac:chgData name="Mario Bizcocho" userId="7e1a0d434996af15" providerId="LiveId" clId="{D03C915F-587D-4979-BF6A-85EEF1201B74}" dt="2019-05-24T17:57:27.286" v="1780" actId="478"/>
          <ac:spMkLst>
            <pc:docMk/>
            <pc:sldMk cId="813465904" sldId="387"/>
            <ac:spMk id="45" creationId="{22A234A7-3CF1-427F-8621-08B6BE756653}"/>
          </ac:spMkLst>
        </pc:spChg>
        <pc:spChg chg="mod">
          <ac:chgData name="Mario Bizcocho" userId="7e1a0d434996af15" providerId="LiveId" clId="{D03C915F-587D-4979-BF6A-85EEF1201B74}" dt="2019-05-24T17:58:28.603" v="1790" actId="14100"/>
          <ac:spMkLst>
            <pc:docMk/>
            <pc:sldMk cId="813465904" sldId="387"/>
            <ac:spMk id="48" creationId="{756CD582-96E1-463D-A366-561C5F2D419C}"/>
          </ac:spMkLst>
        </pc:spChg>
        <pc:spChg chg="add del">
          <ac:chgData name="Mario Bizcocho" userId="7e1a0d434996af15" providerId="LiveId" clId="{D03C915F-587D-4979-BF6A-85EEF1201B74}" dt="2019-05-20T10:19:27.596" v="258"/>
          <ac:spMkLst>
            <pc:docMk/>
            <pc:sldMk cId="813465904" sldId="387"/>
            <ac:spMk id="49" creationId="{BD2F79FA-508D-4444-A53C-1B5E1DE7FFBF}"/>
          </ac:spMkLst>
        </pc:spChg>
        <pc:spChg chg="add del mod">
          <ac:chgData name="Mario Bizcocho" userId="7e1a0d434996af15" providerId="LiveId" clId="{D03C915F-587D-4979-BF6A-85EEF1201B74}" dt="2019-05-24T17:58:06.400" v="1785" actId="478"/>
          <ac:spMkLst>
            <pc:docMk/>
            <pc:sldMk cId="813465904" sldId="387"/>
            <ac:spMk id="51" creationId="{98C62DB3-8DC6-489C-A416-38CF70D3FB12}"/>
          </ac:spMkLst>
        </pc:spChg>
        <pc:grpChg chg="mod">
          <ac:chgData name="Mario Bizcocho" userId="7e1a0d434996af15" providerId="LiveId" clId="{D03C915F-587D-4979-BF6A-85EEF1201B74}" dt="2019-05-24T17:58:18.635" v="1789" actId="14100"/>
          <ac:grpSpMkLst>
            <pc:docMk/>
            <pc:sldMk cId="813465904" sldId="387"/>
            <ac:grpSpMk id="9" creationId="{97387F43-863B-479F-81FE-2FF63D466766}"/>
          </ac:grpSpMkLst>
        </pc:grpChg>
        <pc:grpChg chg="mod">
          <ac:chgData name="Mario Bizcocho" userId="7e1a0d434996af15" providerId="LiveId" clId="{D03C915F-587D-4979-BF6A-85EEF1201B74}" dt="2019-05-20T14:59:13.478" v="896" actId="1076"/>
          <ac:grpSpMkLst>
            <pc:docMk/>
            <pc:sldMk cId="813465904" sldId="387"/>
            <ac:grpSpMk id="33" creationId="{6C90BCA8-569B-443A-BB62-6E8B79C11148}"/>
          </ac:grpSpMkLst>
        </pc:grpChg>
        <pc:graphicFrameChg chg="modGraphic">
          <ac:chgData name="Mario Bizcocho" userId="7e1a0d434996af15" providerId="LiveId" clId="{D03C915F-587D-4979-BF6A-85EEF1201B74}" dt="2019-05-24T18:01:00.963" v="1793" actId="2165"/>
          <ac:graphicFrameMkLst>
            <pc:docMk/>
            <pc:sldMk cId="813465904" sldId="387"/>
            <ac:graphicFrameMk id="5" creationId="{E1258851-7235-413A-808F-AE3E0E2AC3DB}"/>
          </ac:graphicFrameMkLst>
        </pc:graphicFrameChg>
        <pc:picChg chg="add">
          <ac:chgData name="Mario Bizcocho" userId="7e1a0d434996af15" providerId="LiveId" clId="{D03C915F-587D-4979-BF6A-85EEF1201B74}" dt="2019-05-24T18:01:48.070" v="1852"/>
          <ac:picMkLst>
            <pc:docMk/>
            <pc:sldMk cId="813465904" sldId="387"/>
            <ac:picMk id="39" creationId="{1C1B2E7E-9C42-4751-85F6-991B79D60245}"/>
          </ac:picMkLst>
        </pc:picChg>
        <pc:picChg chg="del">
          <ac:chgData name="Mario Bizcocho" userId="7e1a0d434996af15" providerId="LiveId" clId="{D03C915F-587D-4979-BF6A-85EEF1201B74}" dt="2019-05-20T10:18:37.264" v="249" actId="478"/>
          <ac:picMkLst>
            <pc:docMk/>
            <pc:sldMk cId="813465904" sldId="387"/>
            <ac:picMk id="39" creationId="{8AED6755-0BE8-4DD6-8859-7E62BBDCF32C}"/>
          </ac:picMkLst>
        </pc:picChg>
        <pc:picChg chg="add del">
          <ac:chgData name="Mario Bizcocho" userId="7e1a0d434996af15" providerId="LiveId" clId="{D03C915F-587D-4979-BF6A-85EEF1201B74}" dt="2019-05-24T17:57:27.286" v="1780" actId="478"/>
          <ac:picMkLst>
            <pc:docMk/>
            <pc:sldMk cId="813465904" sldId="387"/>
            <ac:picMk id="43" creationId="{890F95BE-CAFC-436A-B2A2-A8EF13BEC5D1}"/>
          </ac:picMkLst>
        </pc:picChg>
        <pc:picChg chg="add del mod">
          <ac:chgData name="Mario Bizcocho" userId="7e1a0d434996af15" providerId="LiveId" clId="{D03C915F-587D-4979-BF6A-85EEF1201B74}" dt="2019-05-24T17:57:27.286" v="1780" actId="478"/>
          <ac:picMkLst>
            <pc:docMk/>
            <pc:sldMk cId="813465904" sldId="387"/>
            <ac:picMk id="46" creationId="{CA9B72E7-37F7-4D4F-B02E-1FE254CB7260}"/>
          </ac:picMkLst>
        </pc:picChg>
        <pc:picChg chg="add del">
          <ac:chgData name="Mario Bizcocho" userId="7e1a0d434996af15" providerId="LiveId" clId="{D03C915F-587D-4979-BF6A-85EEF1201B74}" dt="2019-05-20T10:19:27.596" v="258"/>
          <ac:picMkLst>
            <pc:docMk/>
            <pc:sldMk cId="813465904" sldId="387"/>
            <ac:picMk id="50" creationId="{02413CBB-18C4-4E24-934E-A9671E0B5E3C}"/>
          </ac:picMkLst>
        </pc:picChg>
        <pc:cxnChg chg="mod">
          <ac:chgData name="Mario Bizcocho" userId="7e1a0d434996af15" providerId="LiveId" clId="{D03C915F-587D-4979-BF6A-85EEF1201B74}" dt="2019-05-24T18:00:30.565" v="1791" actId="14100"/>
          <ac:cxnSpMkLst>
            <pc:docMk/>
            <pc:sldMk cId="813465904" sldId="387"/>
            <ac:cxnSpMk id="41" creationId="{79997A59-231B-4F87-B53F-0B559400A531}"/>
          </ac:cxnSpMkLst>
        </pc:cxnChg>
      </pc:sldChg>
      <pc:sldChg chg="addSp delSp modSp">
        <pc:chgData name="Mario Bizcocho" userId="7e1a0d434996af15" providerId="LiveId" clId="{D03C915F-587D-4979-BF6A-85EEF1201B74}" dt="2019-05-24T19:13:39.767" v="2289" actId="14100"/>
        <pc:sldMkLst>
          <pc:docMk/>
          <pc:sldMk cId="1766513582" sldId="388"/>
        </pc:sldMkLst>
        <pc:spChg chg="mod">
          <ac:chgData name="Mario Bizcocho" userId="7e1a0d434996af15" providerId="LiveId" clId="{D03C915F-587D-4979-BF6A-85EEF1201B74}" dt="2019-05-24T18:01:37.819" v="1846" actId="1076"/>
          <ac:spMkLst>
            <pc:docMk/>
            <pc:sldMk cId="1766513582" sldId="388"/>
            <ac:spMk id="2" creationId="{0FA3D65B-9A55-4D21-93D5-1A0A66484502}"/>
          </ac:spMkLst>
        </pc:spChg>
        <pc:spChg chg="mod">
          <ac:chgData name="Mario Bizcocho" userId="7e1a0d434996af15" providerId="LiveId" clId="{D03C915F-587D-4979-BF6A-85EEF1201B74}" dt="2019-05-24T18:05:51.977" v="1899" actId="20577"/>
          <ac:spMkLst>
            <pc:docMk/>
            <pc:sldMk cId="1766513582" sldId="388"/>
            <ac:spMk id="29" creationId="{EB4880BD-1C2A-4BA8-8325-09E7E52D6878}"/>
          </ac:spMkLst>
        </pc:spChg>
        <pc:spChg chg="mod">
          <ac:chgData name="Mario Bizcocho" userId="7e1a0d434996af15" providerId="LiveId" clId="{D03C915F-587D-4979-BF6A-85EEF1201B74}" dt="2019-05-24T18:06:02.074" v="1901" actId="20577"/>
          <ac:spMkLst>
            <pc:docMk/>
            <pc:sldMk cId="1766513582" sldId="388"/>
            <ac:spMk id="32" creationId="{FEF2AAA6-C62F-40AC-B9A3-AF86D21620A4}"/>
          </ac:spMkLst>
        </pc:spChg>
        <pc:spChg chg="mod">
          <ac:chgData name="Mario Bizcocho" userId="7e1a0d434996af15" providerId="LiveId" clId="{D03C915F-587D-4979-BF6A-85EEF1201B74}" dt="2019-05-24T19:13:39.767" v="2289" actId="14100"/>
          <ac:spMkLst>
            <pc:docMk/>
            <pc:sldMk cId="1766513582" sldId="388"/>
            <ac:spMk id="35" creationId="{EBF78D08-4980-407F-9857-6966A0B28490}"/>
          </ac:spMkLst>
        </pc:spChg>
        <pc:spChg chg="add del">
          <ac:chgData name="Mario Bizcocho" userId="7e1a0d434996af15" providerId="LiveId" clId="{D03C915F-587D-4979-BF6A-85EEF1201B74}" dt="2019-05-24T18:01:40.610" v="1849"/>
          <ac:spMkLst>
            <pc:docMk/>
            <pc:sldMk cId="1766513582" sldId="388"/>
            <ac:spMk id="38" creationId="{9100A225-DA0C-486B-9C3F-3F0559DD87B6}"/>
          </ac:spMkLst>
        </pc:spChg>
        <pc:spChg chg="del">
          <ac:chgData name="Mario Bizcocho" userId="7e1a0d434996af15" providerId="LiveId" clId="{D03C915F-587D-4979-BF6A-85EEF1201B74}" dt="2019-05-20T10:36:34.395" v="353" actId="478"/>
          <ac:spMkLst>
            <pc:docMk/>
            <pc:sldMk cId="1766513582" sldId="388"/>
            <ac:spMk id="38" creationId="{D9B96724-5748-4CC9-97DA-7040F62F76C1}"/>
          </ac:spMkLst>
        </pc:spChg>
        <pc:spChg chg="del">
          <ac:chgData name="Mario Bizcocho" userId="7e1a0d434996af15" providerId="LiveId" clId="{D03C915F-587D-4979-BF6A-85EEF1201B74}" dt="2019-05-20T10:37:03.327" v="365" actId="478"/>
          <ac:spMkLst>
            <pc:docMk/>
            <pc:sldMk cId="1766513582" sldId="388"/>
            <ac:spMk id="39" creationId="{D01DF712-E815-49F3-8D61-C8BA06A78A68}"/>
          </ac:spMkLst>
        </pc:spChg>
        <pc:spChg chg="add">
          <ac:chgData name="Mario Bizcocho" userId="7e1a0d434996af15" providerId="LiveId" clId="{D03C915F-587D-4979-BF6A-85EEF1201B74}" dt="2019-05-24T18:01:48.986" v="1853"/>
          <ac:spMkLst>
            <pc:docMk/>
            <pc:sldMk cId="1766513582" sldId="388"/>
            <ac:spMk id="39" creationId="{FC71A744-0EAA-4426-8643-9330BD50D4DD}"/>
          </ac:spMkLst>
        </pc:spChg>
        <pc:spChg chg="mod">
          <ac:chgData name="Mario Bizcocho" userId="7e1a0d434996af15" providerId="LiveId" clId="{D03C915F-587D-4979-BF6A-85EEF1201B74}" dt="2019-05-20T10:36:43.527" v="356" actId="14100"/>
          <ac:spMkLst>
            <pc:docMk/>
            <pc:sldMk cId="1766513582" sldId="388"/>
            <ac:spMk id="42" creationId="{5C158BB3-6966-430C-B4CC-1E64BAE6D9ED}"/>
          </ac:spMkLst>
        </pc:spChg>
        <pc:spChg chg="add mod">
          <ac:chgData name="Mario Bizcocho" userId="7e1a0d434996af15" providerId="LiveId" clId="{D03C915F-587D-4979-BF6A-85EEF1201B74}" dt="2019-05-24T18:04:30.620" v="1893" actId="1076"/>
          <ac:spMkLst>
            <pc:docMk/>
            <pc:sldMk cId="1766513582" sldId="388"/>
            <ac:spMk id="44" creationId="{08813AD2-408A-4CE9-BB0B-77A7EDF6E630}"/>
          </ac:spMkLst>
        </pc:spChg>
        <pc:spChg chg="del">
          <ac:chgData name="Mario Bizcocho" userId="7e1a0d434996af15" providerId="LiveId" clId="{D03C915F-587D-4979-BF6A-85EEF1201B74}" dt="2019-05-20T10:36:36.535" v="354" actId="478"/>
          <ac:spMkLst>
            <pc:docMk/>
            <pc:sldMk cId="1766513582" sldId="388"/>
            <ac:spMk id="44" creationId="{4F399F40-88B0-406B-ADB4-9A219A103B55}"/>
          </ac:spMkLst>
        </pc:spChg>
        <pc:spChg chg="add del">
          <ac:chgData name="Mario Bizcocho" userId="7e1a0d434996af15" providerId="LiveId" clId="{D03C915F-587D-4979-BF6A-85EEF1201B74}" dt="2019-05-24T18:01:39.636" v="1847" actId="478"/>
          <ac:spMkLst>
            <pc:docMk/>
            <pc:sldMk cId="1766513582" sldId="388"/>
            <ac:spMk id="45" creationId="{4F5BB6C4-06F4-46D0-8676-3A332C92A782}"/>
          </ac:spMkLst>
        </pc:spChg>
        <pc:spChg chg="add mod">
          <ac:chgData name="Mario Bizcocho" userId="7e1a0d434996af15" providerId="LiveId" clId="{D03C915F-587D-4979-BF6A-85EEF1201B74}" dt="2019-05-24T18:04:45.524" v="1897" actId="14100"/>
          <ac:spMkLst>
            <pc:docMk/>
            <pc:sldMk cId="1766513582" sldId="388"/>
            <ac:spMk id="50" creationId="{A74388AB-BAD1-49A3-A6D0-928EEDE60C94}"/>
          </ac:spMkLst>
        </pc:spChg>
        <pc:grpChg chg="mod">
          <ac:chgData name="Mario Bizcocho" userId="7e1a0d434996af15" providerId="LiveId" clId="{D03C915F-587D-4979-BF6A-85EEF1201B74}" dt="2019-05-24T18:01:55.133" v="1854" actId="14100"/>
          <ac:grpSpMkLst>
            <pc:docMk/>
            <pc:sldMk cId="1766513582" sldId="388"/>
            <ac:grpSpMk id="3" creationId="{93320932-32A6-4953-8000-9DFE7525B8A2}"/>
          </ac:grpSpMkLst>
        </pc:grpChg>
        <pc:graphicFrameChg chg="modGraphic">
          <ac:chgData name="Mario Bizcocho" userId="7e1a0d434996af15" providerId="LiveId" clId="{D03C915F-587D-4979-BF6A-85EEF1201B74}" dt="2019-05-24T18:04:24.405" v="1891" actId="20577"/>
          <ac:graphicFrameMkLst>
            <pc:docMk/>
            <pc:sldMk cId="1766513582" sldId="388"/>
            <ac:graphicFrameMk id="5" creationId="{E1258851-7235-413A-808F-AE3E0E2AC3DB}"/>
          </ac:graphicFrameMkLst>
        </pc:graphicFrameChg>
        <pc:picChg chg="del">
          <ac:chgData name="Mario Bizcocho" userId="7e1a0d434996af15" providerId="LiveId" clId="{D03C915F-587D-4979-BF6A-85EEF1201B74}" dt="2019-05-20T10:37:03.327" v="365" actId="478"/>
          <ac:picMkLst>
            <pc:docMk/>
            <pc:sldMk cId="1766513582" sldId="388"/>
            <ac:picMk id="43" creationId="{11DA9D32-E093-477B-9CF7-8F4C731B26D5}"/>
          </ac:picMkLst>
        </pc:picChg>
        <pc:picChg chg="add">
          <ac:chgData name="Mario Bizcocho" userId="7e1a0d434996af15" providerId="LiveId" clId="{D03C915F-587D-4979-BF6A-85EEF1201B74}" dt="2019-05-24T18:01:48.986" v="1853"/>
          <ac:picMkLst>
            <pc:docMk/>
            <pc:sldMk cId="1766513582" sldId="388"/>
            <ac:picMk id="43" creationId="{A30DCC39-36EA-4AC4-BFD8-A62AAF9D30A8}"/>
          </ac:picMkLst>
        </pc:picChg>
        <pc:picChg chg="add del">
          <ac:chgData name="Mario Bizcocho" userId="7e1a0d434996af15" providerId="LiveId" clId="{D03C915F-587D-4979-BF6A-85EEF1201B74}" dt="2019-05-24T18:01:39.636" v="1847" actId="478"/>
          <ac:picMkLst>
            <pc:docMk/>
            <pc:sldMk cId="1766513582" sldId="388"/>
            <ac:picMk id="46" creationId="{46369176-F724-4348-9BAE-56F78980F852}"/>
          </ac:picMkLst>
        </pc:picChg>
        <pc:picChg chg="add mod">
          <ac:chgData name="Mario Bizcocho" userId="7e1a0d434996af15" providerId="LiveId" clId="{D03C915F-587D-4979-BF6A-85EEF1201B74}" dt="2019-05-24T18:04:30.620" v="1893" actId="1076"/>
          <ac:picMkLst>
            <pc:docMk/>
            <pc:sldMk cId="1766513582" sldId="388"/>
            <ac:picMk id="49" creationId="{D6811623-EF31-43CF-9993-DB43A9785C34}"/>
          </ac:picMkLst>
        </pc:picChg>
        <pc:cxnChg chg="mod ord">
          <ac:chgData name="Mario Bizcocho" userId="7e1a0d434996af15" providerId="LiveId" clId="{D03C915F-587D-4979-BF6A-85EEF1201B74}" dt="2019-05-24T18:04:50.156" v="1898" actId="1076"/>
          <ac:cxnSpMkLst>
            <pc:docMk/>
            <pc:sldMk cId="1766513582" sldId="388"/>
            <ac:cxnSpMk id="41" creationId="{79997A59-231B-4F87-B53F-0B559400A531}"/>
          </ac:cxnSpMkLst>
        </pc:cxnChg>
      </pc:sldChg>
      <pc:sldChg chg="addSp delSp modSp">
        <pc:chgData name="Mario Bizcocho" userId="7e1a0d434996af15" providerId="LiveId" clId="{D03C915F-587D-4979-BF6A-85EEF1201B74}" dt="2019-05-24T18:14:21.691" v="2044" actId="1076"/>
        <pc:sldMkLst>
          <pc:docMk/>
          <pc:sldMk cId="1526943574" sldId="390"/>
        </pc:sldMkLst>
        <pc:spChg chg="mod">
          <ac:chgData name="Mario Bizcocho" userId="7e1a0d434996af15" providerId="LiveId" clId="{D03C915F-587D-4979-BF6A-85EEF1201B74}" dt="2019-05-24T18:14:21.691" v="2044" actId="1076"/>
          <ac:spMkLst>
            <pc:docMk/>
            <pc:sldMk cId="1526943574" sldId="390"/>
            <ac:spMk id="2" creationId="{0FA3D65B-9A55-4D21-93D5-1A0A66484502}"/>
          </ac:spMkLst>
        </pc:spChg>
        <pc:spChg chg="mod">
          <ac:chgData name="Mario Bizcocho" userId="7e1a0d434996af15" providerId="LiveId" clId="{D03C915F-587D-4979-BF6A-85EEF1201B74}" dt="2019-05-24T18:13:27.242" v="2020" actId="14100"/>
          <ac:spMkLst>
            <pc:docMk/>
            <pc:sldMk cId="1526943574" sldId="390"/>
            <ac:spMk id="10" creationId="{0980E9A8-73D2-4A9C-AE63-18F6910EC08D}"/>
          </ac:spMkLst>
        </pc:spChg>
        <pc:spChg chg="mod">
          <ac:chgData name="Mario Bizcocho" userId="7e1a0d434996af15" providerId="LiveId" clId="{D03C915F-587D-4979-BF6A-85EEF1201B74}" dt="2019-05-24T18:13:27.242" v="2020" actId="14100"/>
          <ac:spMkLst>
            <pc:docMk/>
            <pc:sldMk cId="1526943574" sldId="390"/>
            <ac:spMk id="12" creationId="{F993FCEA-8E48-4F10-AD22-6BAB0410BA7D}"/>
          </ac:spMkLst>
        </pc:spChg>
        <pc:spChg chg="mod">
          <ac:chgData name="Mario Bizcocho" userId="7e1a0d434996af15" providerId="LiveId" clId="{D03C915F-587D-4979-BF6A-85EEF1201B74}" dt="2019-05-24T18:13:27.242" v="2020" actId="14100"/>
          <ac:spMkLst>
            <pc:docMk/>
            <pc:sldMk cId="1526943574" sldId="390"/>
            <ac:spMk id="13" creationId="{6569A5BA-4680-414C-BBE6-D25D011D7E30}"/>
          </ac:spMkLst>
        </pc:spChg>
        <pc:spChg chg="mod">
          <ac:chgData name="Mario Bizcocho" userId="7e1a0d434996af15" providerId="LiveId" clId="{D03C915F-587D-4979-BF6A-85EEF1201B74}" dt="2019-05-24T18:13:27.242" v="2020" actId="14100"/>
          <ac:spMkLst>
            <pc:docMk/>
            <pc:sldMk cId="1526943574" sldId="390"/>
            <ac:spMk id="14" creationId="{C374C0A0-C230-4B97-A36F-5EA5ACB1EAA1}"/>
          </ac:spMkLst>
        </pc:spChg>
        <pc:spChg chg="mod">
          <ac:chgData name="Mario Bizcocho" userId="7e1a0d434996af15" providerId="LiveId" clId="{D03C915F-587D-4979-BF6A-85EEF1201B74}" dt="2019-05-24T18:13:27.242" v="2020" actId="14100"/>
          <ac:spMkLst>
            <pc:docMk/>
            <pc:sldMk cId="1526943574" sldId="390"/>
            <ac:spMk id="17" creationId="{9BB1D048-8590-434E-9775-B1B727FFA675}"/>
          </ac:spMkLst>
        </pc:spChg>
        <pc:spChg chg="mod">
          <ac:chgData name="Mario Bizcocho" userId="7e1a0d434996af15" providerId="LiveId" clId="{D03C915F-587D-4979-BF6A-85EEF1201B74}" dt="2019-05-24T18:13:27.242" v="2020" actId="14100"/>
          <ac:spMkLst>
            <pc:docMk/>
            <pc:sldMk cId="1526943574" sldId="390"/>
            <ac:spMk id="18" creationId="{5DFB448A-4DED-4176-97CE-36330CBF6DCE}"/>
          </ac:spMkLst>
        </pc:spChg>
        <pc:spChg chg="mod">
          <ac:chgData name="Mario Bizcocho" userId="7e1a0d434996af15" providerId="LiveId" clId="{D03C915F-587D-4979-BF6A-85EEF1201B74}" dt="2019-05-24T18:12:57.302" v="2016" actId="14100"/>
          <ac:spMkLst>
            <pc:docMk/>
            <pc:sldMk cId="1526943574" sldId="390"/>
            <ac:spMk id="22" creationId="{7C207BE9-A809-4589-9ECA-E7CA87974F9E}"/>
          </ac:spMkLst>
        </pc:spChg>
        <pc:spChg chg="mod">
          <ac:chgData name="Mario Bizcocho" userId="7e1a0d434996af15" providerId="LiveId" clId="{D03C915F-587D-4979-BF6A-85EEF1201B74}" dt="2019-05-20T10:39:21.944" v="430" actId="14100"/>
          <ac:spMkLst>
            <pc:docMk/>
            <pc:sldMk cId="1526943574" sldId="390"/>
            <ac:spMk id="23" creationId="{A289C9F1-1372-4627-821C-0AE9D23AEC36}"/>
          </ac:spMkLst>
        </pc:spChg>
        <pc:spChg chg="mod">
          <ac:chgData name="Mario Bizcocho" userId="7e1a0d434996af15" providerId="LiveId" clId="{D03C915F-587D-4979-BF6A-85EEF1201B74}" dt="2019-05-24T18:13:27.242" v="2020" actId="14100"/>
          <ac:spMkLst>
            <pc:docMk/>
            <pc:sldMk cId="1526943574" sldId="390"/>
            <ac:spMk id="26" creationId="{AFF10FB6-69E7-4871-A3C6-DE05A2BCE04E}"/>
          </ac:spMkLst>
        </pc:spChg>
        <pc:spChg chg="mod">
          <ac:chgData name="Mario Bizcocho" userId="7e1a0d434996af15" providerId="LiveId" clId="{D03C915F-587D-4979-BF6A-85EEF1201B74}" dt="2019-05-24T18:13:27.242" v="2020" actId="14100"/>
          <ac:spMkLst>
            <pc:docMk/>
            <pc:sldMk cId="1526943574" sldId="390"/>
            <ac:spMk id="27" creationId="{731AE92C-163D-4E55-946E-9529E683AEDB}"/>
          </ac:spMkLst>
        </pc:spChg>
        <pc:spChg chg="mod">
          <ac:chgData name="Mario Bizcocho" userId="7e1a0d434996af15" providerId="LiveId" clId="{D03C915F-587D-4979-BF6A-85EEF1201B74}" dt="2019-05-24T18:12:20.323" v="1987" actId="20577"/>
          <ac:spMkLst>
            <pc:docMk/>
            <pc:sldMk cId="1526943574" sldId="390"/>
            <ac:spMk id="29" creationId="{EB4880BD-1C2A-4BA8-8325-09E7E52D6878}"/>
          </ac:spMkLst>
        </pc:spChg>
        <pc:spChg chg="mod">
          <ac:chgData name="Mario Bizcocho" userId="7e1a0d434996af15" providerId="LiveId" clId="{D03C915F-587D-4979-BF6A-85EEF1201B74}" dt="2019-05-24T18:12:17.752" v="1986" actId="20577"/>
          <ac:spMkLst>
            <pc:docMk/>
            <pc:sldMk cId="1526943574" sldId="390"/>
            <ac:spMk id="32" creationId="{FEF2AAA6-C62F-40AC-B9A3-AF86D21620A4}"/>
          </ac:spMkLst>
        </pc:spChg>
        <pc:spChg chg="mod">
          <ac:chgData name="Mario Bizcocho" userId="7e1a0d434996af15" providerId="LiveId" clId="{D03C915F-587D-4979-BF6A-85EEF1201B74}" dt="2019-05-24T18:12:27.077" v="1988" actId="14100"/>
          <ac:spMkLst>
            <pc:docMk/>
            <pc:sldMk cId="1526943574" sldId="390"/>
            <ac:spMk id="35" creationId="{EBF78D08-4980-407F-9857-6966A0B28490}"/>
          </ac:spMkLst>
        </pc:spChg>
        <pc:spChg chg="add">
          <ac:chgData name="Mario Bizcocho" userId="7e1a0d434996af15" providerId="LiveId" clId="{D03C915F-587D-4979-BF6A-85EEF1201B74}" dt="2019-05-24T18:11:57.012" v="1983"/>
          <ac:spMkLst>
            <pc:docMk/>
            <pc:sldMk cId="1526943574" sldId="390"/>
            <ac:spMk id="38" creationId="{8400F3B9-2FB0-42CF-9038-13163C773499}"/>
          </ac:spMkLst>
        </pc:spChg>
        <pc:spChg chg="add del">
          <ac:chgData name="Mario Bizcocho" userId="7e1a0d434996af15" providerId="LiveId" clId="{D03C915F-587D-4979-BF6A-85EEF1201B74}" dt="2019-05-24T18:11:52.154" v="1982" actId="478"/>
          <ac:spMkLst>
            <pc:docMk/>
            <pc:sldMk cId="1526943574" sldId="390"/>
            <ac:spMk id="39" creationId="{2C64A06B-CFE6-4E2A-955B-C54272BD93AA}"/>
          </ac:spMkLst>
        </pc:spChg>
        <pc:spChg chg="del">
          <ac:chgData name="Mario Bizcocho" userId="7e1a0d434996af15" providerId="LiveId" clId="{D03C915F-587D-4979-BF6A-85EEF1201B74}" dt="2019-05-20T10:39:17.763" v="429" actId="478"/>
          <ac:spMkLst>
            <pc:docMk/>
            <pc:sldMk cId="1526943574" sldId="390"/>
            <ac:spMk id="43" creationId="{46C77EF6-B1D2-4E44-BEE8-2A347E37196D}"/>
          </ac:spMkLst>
        </pc:spChg>
        <pc:spChg chg="del">
          <ac:chgData name="Mario Bizcocho" userId="7e1a0d434996af15" providerId="LiveId" clId="{D03C915F-587D-4979-BF6A-85EEF1201B74}" dt="2019-05-20T10:39:51.470" v="435" actId="478"/>
          <ac:spMkLst>
            <pc:docMk/>
            <pc:sldMk cId="1526943574" sldId="390"/>
            <ac:spMk id="45" creationId="{A416D7E9-11B0-4E10-878C-5E60BB2CF4A3}"/>
          </ac:spMkLst>
        </pc:spChg>
        <pc:spChg chg="add mod">
          <ac:chgData name="Mario Bizcocho" userId="7e1a0d434996af15" providerId="LiveId" clId="{D03C915F-587D-4979-BF6A-85EEF1201B74}" dt="2019-05-24T18:13:46.077" v="2024" actId="1076"/>
          <ac:spMkLst>
            <pc:docMk/>
            <pc:sldMk cId="1526943574" sldId="390"/>
            <ac:spMk id="45" creationId="{E4D25F63-0491-4905-9716-670EF23D459C}"/>
          </ac:spMkLst>
        </pc:spChg>
        <pc:spChg chg="mod">
          <ac:chgData name="Mario Bizcocho" userId="7e1a0d434996af15" providerId="LiveId" clId="{D03C915F-587D-4979-BF6A-85EEF1201B74}" dt="2019-05-24T18:13:27.242" v="2020" actId="14100"/>
          <ac:spMkLst>
            <pc:docMk/>
            <pc:sldMk cId="1526943574" sldId="390"/>
            <ac:spMk id="48" creationId="{756CD582-96E1-463D-A366-561C5F2D419C}"/>
          </ac:spMkLst>
        </pc:spChg>
        <pc:spChg chg="del">
          <ac:chgData name="Mario Bizcocho" userId="7e1a0d434996af15" providerId="LiveId" clId="{D03C915F-587D-4979-BF6A-85EEF1201B74}" dt="2019-05-24T18:12:48.181" v="2014" actId="478"/>
          <ac:spMkLst>
            <pc:docMk/>
            <pc:sldMk cId="1526943574" sldId="390"/>
            <ac:spMk id="55" creationId="{D8FFDFA2-BAC9-4F57-A3B7-ECAA9ED79114}"/>
          </ac:spMkLst>
        </pc:spChg>
        <pc:spChg chg="del">
          <ac:chgData name="Mario Bizcocho" userId="7e1a0d434996af15" providerId="LiveId" clId="{D03C915F-587D-4979-BF6A-85EEF1201B74}" dt="2019-05-24T18:12:48.181" v="2014" actId="478"/>
          <ac:spMkLst>
            <pc:docMk/>
            <pc:sldMk cId="1526943574" sldId="390"/>
            <ac:spMk id="58" creationId="{DB0BE395-587F-4538-946B-794A4F37ACCA}"/>
          </ac:spMkLst>
        </pc:spChg>
        <pc:grpChg chg="mod">
          <ac:chgData name="Mario Bizcocho" userId="7e1a0d434996af15" providerId="LiveId" clId="{D03C915F-587D-4979-BF6A-85EEF1201B74}" dt="2019-05-20T10:39:25.980" v="432" actId="1076"/>
          <ac:grpSpMkLst>
            <pc:docMk/>
            <pc:sldMk cId="1526943574" sldId="390"/>
            <ac:grpSpMk id="3" creationId="{93320932-32A6-4953-8000-9DFE7525B8A2}"/>
          </ac:grpSpMkLst>
        </pc:grpChg>
        <pc:graphicFrameChg chg="modGraphic">
          <ac:chgData name="Mario Bizcocho" userId="7e1a0d434996af15" providerId="LiveId" clId="{D03C915F-587D-4979-BF6A-85EEF1201B74}" dt="2019-05-24T18:12:40.237" v="2013" actId="2165"/>
          <ac:graphicFrameMkLst>
            <pc:docMk/>
            <pc:sldMk cId="1526943574" sldId="390"/>
            <ac:graphicFrameMk id="5" creationId="{E1258851-7235-413A-808F-AE3E0E2AC3DB}"/>
          </ac:graphicFrameMkLst>
        </pc:graphicFrameChg>
        <pc:picChg chg="add">
          <ac:chgData name="Mario Bizcocho" userId="7e1a0d434996af15" providerId="LiveId" clId="{D03C915F-587D-4979-BF6A-85EEF1201B74}" dt="2019-05-24T18:11:57.012" v="1983"/>
          <ac:picMkLst>
            <pc:docMk/>
            <pc:sldMk cId="1526943574" sldId="390"/>
            <ac:picMk id="43" creationId="{70C001BB-DA4D-4E93-B709-D6FDA86A2438}"/>
          </ac:picMkLst>
        </pc:picChg>
        <pc:picChg chg="del">
          <ac:chgData name="Mario Bizcocho" userId="7e1a0d434996af15" providerId="LiveId" clId="{D03C915F-587D-4979-BF6A-85EEF1201B74}" dt="2019-05-20T10:39:51.470" v="435" actId="478"/>
          <ac:picMkLst>
            <pc:docMk/>
            <pc:sldMk cId="1526943574" sldId="390"/>
            <ac:picMk id="46" creationId="{BD56709C-AC92-42BC-B845-21D2A93774DF}"/>
          </ac:picMkLst>
        </pc:picChg>
        <pc:picChg chg="add del">
          <ac:chgData name="Mario Bizcocho" userId="7e1a0d434996af15" providerId="LiveId" clId="{D03C915F-587D-4979-BF6A-85EEF1201B74}" dt="2019-05-24T18:11:52.154" v="1982" actId="478"/>
          <ac:picMkLst>
            <pc:docMk/>
            <pc:sldMk cId="1526943574" sldId="390"/>
            <ac:picMk id="49" creationId="{5B6173D3-07AC-43F8-B3F9-9144AF557DA4}"/>
          </ac:picMkLst>
        </pc:picChg>
        <pc:picChg chg="del">
          <ac:chgData name="Mario Bizcocho" userId="7e1a0d434996af15" providerId="LiveId" clId="{D03C915F-587D-4979-BF6A-85EEF1201B74}" dt="2019-05-24T18:12:48.181" v="2014" actId="478"/>
          <ac:picMkLst>
            <pc:docMk/>
            <pc:sldMk cId="1526943574" sldId="390"/>
            <ac:picMk id="57" creationId="{D58DE642-F47F-41E3-9227-9CE5C9E185EA}"/>
          </ac:picMkLst>
        </pc:picChg>
        <pc:cxnChg chg="mod ord">
          <ac:chgData name="Mario Bizcocho" userId="7e1a0d434996af15" providerId="LiveId" clId="{D03C915F-587D-4979-BF6A-85EEF1201B74}" dt="2019-05-24T18:13:41.175" v="2023" actId="166"/>
          <ac:cxnSpMkLst>
            <pc:docMk/>
            <pc:sldMk cId="1526943574" sldId="390"/>
            <ac:cxnSpMk id="41" creationId="{79997A59-231B-4F87-B53F-0B559400A531}"/>
          </ac:cxnSpMkLst>
        </pc:cxnChg>
      </pc:sldChg>
      <pc:sldChg chg="addSp delSp modSp">
        <pc:chgData name="Mario Bizcocho" userId="7e1a0d434996af15" providerId="LiveId" clId="{D03C915F-587D-4979-BF6A-85EEF1201B74}" dt="2019-05-24T19:17:45.389" v="2342" actId="20577"/>
        <pc:sldMkLst>
          <pc:docMk/>
          <pc:sldMk cId="2250607969" sldId="391"/>
        </pc:sldMkLst>
        <pc:spChg chg="mod">
          <ac:chgData name="Mario Bizcocho" userId="7e1a0d434996af15" providerId="LiveId" clId="{D03C915F-587D-4979-BF6A-85EEF1201B74}" dt="2019-05-20T10:38:30.258" v="401" actId="14100"/>
          <ac:spMkLst>
            <pc:docMk/>
            <pc:sldMk cId="2250607969" sldId="391"/>
            <ac:spMk id="10" creationId="{0980E9A8-73D2-4A9C-AE63-18F6910EC08D}"/>
          </ac:spMkLst>
        </pc:spChg>
        <pc:spChg chg="mod">
          <ac:chgData name="Mario Bizcocho" userId="7e1a0d434996af15" providerId="LiveId" clId="{D03C915F-587D-4979-BF6A-85EEF1201B74}" dt="2019-05-20T10:38:30.258" v="401" actId="14100"/>
          <ac:spMkLst>
            <pc:docMk/>
            <pc:sldMk cId="2250607969" sldId="391"/>
            <ac:spMk id="12" creationId="{F993FCEA-8E48-4F10-AD22-6BAB0410BA7D}"/>
          </ac:spMkLst>
        </pc:spChg>
        <pc:spChg chg="mod">
          <ac:chgData name="Mario Bizcocho" userId="7e1a0d434996af15" providerId="LiveId" clId="{D03C915F-587D-4979-BF6A-85EEF1201B74}" dt="2019-05-20T10:38:30.258" v="401" actId="14100"/>
          <ac:spMkLst>
            <pc:docMk/>
            <pc:sldMk cId="2250607969" sldId="391"/>
            <ac:spMk id="13" creationId="{6569A5BA-4680-414C-BBE6-D25D011D7E30}"/>
          </ac:spMkLst>
        </pc:spChg>
        <pc:spChg chg="mod">
          <ac:chgData name="Mario Bizcocho" userId="7e1a0d434996af15" providerId="LiveId" clId="{D03C915F-587D-4979-BF6A-85EEF1201B74}" dt="2019-05-20T10:38:30.258" v="401" actId="14100"/>
          <ac:spMkLst>
            <pc:docMk/>
            <pc:sldMk cId="2250607969" sldId="391"/>
            <ac:spMk id="14" creationId="{C374C0A0-C230-4B97-A36F-5EA5ACB1EAA1}"/>
          </ac:spMkLst>
        </pc:spChg>
        <pc:spChg chg="mod">
          <ac:chgData name="Mario Bizcocho" userId="7e1a0d434996af15" providerId="LiveId" clId="{D03C915F-587D-4979-BF6A-85EEF1201B74}" dt="2019-05-20T10:38:30.258" v="401" actId="14100"/>
          <ac:spMkLst>
            <pc:docMk/>
            <pc:sldMk cId="2250607969" sldId="391"/>
            <ac:spMk id="17" creationId="{9BB1D048-8590-434E-9775-B1B727FFA675}"/>
          </ac:spMkLst>
        </pc:spChg>
        <pc:spChg chg="mod">
          <ac:chgData name="Mario Bizcocho" userId="7e1a0d434996af15" providerId="LiveId" clId="{D03C915F-587D-4979-BF6A-85EEF1201B74}" dt="2019-05-20T10:38:30.258" v="401" actId="14100"/>
          <ac:spMkLst>
            <pc:docMk/>
            <pc:sldMk cId="2250607969" sldId="391"/>
            <ac:spMk id="18" creationId="{5DFB448A-4DED-4176-97CE-36330CBF6DCE}"/>
          </ac:spMkLst>
        </pc:spChg>
        <pc:spChg chg="mod">
          <ac:chgData name="Mario Bizcocho" userId="7e1a0d434996af15" providerId="LiveId" clId="{D03C915F-587D-4979-BF6A-85EEF1201B74}" dt="2019-05-24T18:06:44.405" v="1907" actId="1076"/>
          <ac:spMkLst>
            <pc:docMk/>
            <pc:sldMk cId="2250607969" sldId="391"/>
            <ac:spMk id="22" creationId="{7C207BE9-A809-4589-9ECA-E7CA87974F9E}"/>
          </ac:spMkLst>
        </pc:spChg>
        <pc:spChg chg="del">
          <ac:chgData name="Mario Bizcocho" userId="7e1a0d434996af15" providerId="LiveId" clId="{D03C915F-587D-4979-BF6A-85EEF1201B74}" dt="2019-05-20T10:38:13.596" v="397" actId="478"/>
          <ac:spMkLst>
            <pc:docMk/>
            <pc:sldMk cId="2250607969" sldId="391"/>
            <ac:spMk id="23" creationId="{A289C9F1-1372-4627-821C-0AE9D23AEC36}"/>
          </ac:spMkLst>
        </pc:spChg>
        <pc:spChg chg="mod">
          <ac:chgData name="Mario Bizcocho" userId="7e1a0d434996af15" providerId="LiveId" clId="{D03C915F-587D-4979-BF6A-85EEF1201B74}" dt="2019-05-20T10:38:30.258" v="401" actId="14100"/>
          <ac:spMkLst>
            <pc:docMk/>
            <pc:sldMk cId="2250607969" sldId="391"/>
            <ac:spMk id="26" creationId="{AFF10FB6-69E7-4871-A3C6-DE05A2BCE04E}"/>
          </ac:spMkLst>
        </pc:spChg>
        <pc:spChg chg="mod">
          <ac:chgData name="Mario Bizcocho" userId="7e1a0d434996af15" providerId="LiveId" clId="{D03C915F-587D-4979-BF6A-85EEF1201B74}" dt="2019-05-20T10:38:30.258" v="401" actId="14100"/>
          <ac:spMkLst>
            <pc:docMk/>
            <pc:sldMk cId="2250607969" sldId="391"/>
            <ac:spMk id="27" creationId="{731AE92C-163D-4E55-946E-9529E683AEDB}"/>
          </ac:spMkLst>
        </pc:spChg>
        <pc:spChg chg="mod">
          <ac:chgData name="Mario Bizcocho" userId="7e1a0d434996af15" providerId="LiveId" clId="{D03C915F-587D-4979-BF6A-85EEF1201B74}" dt="2019-05-24T18:06:16.323" v="1903" actId="20577"/>
          <ac:spMkLst>
            <pc:docMk/>
            <pc:sldMk cId="2250607969" sldId="391"/>
            <ac:spMk id="29" creationId="{EB4880BD-1C2A-4BA8-8325-09E7E52D6878}"/>
          </ac:spMkLst>
        </pc:spChg>
        <pc:spChg chg="mod">
          <ac:chgData name="Mario Bizcocho" userId="7e1a0d434996af15" providerId="LiveId" clId="{D03C915F-587D-4979-BF6A-85EEF1201B74}" dt="2019-05-24T18:06:13.786" v="1902" actId="20577"/>
          <ac:spMkLst>
            <pc:docMk/>
            <pc:sldMk cId="2250607969" sldId="391"/>
            <ac:spMk id="32" creationId="{FEF2AAA6-C62F-40AC-B9A3-AF86D21620A4}"/>
          </ac:spMkLst>
        </pc:spChg>
        <pc:spChg chg="mod">
          <ac:chgData name="Mario Bizcocho" userId="7e1a0d434996af15" providerId="LiveId" clId="{D03C915F-587D-4979-BF6A-85EEF1201B74}" dt="2019-05-24T18:06:20.246" v="1904" actId="14100"/>
          <ac:spMkLst>
            <pc:docMk/>
            <pc:sldMk cId="2250607969" sldId="391"/>
            <ac:spMk id="35" creationId="{EBF78D08-4980-407F-9857-6966A0B28490}"/>
          </ac:spMkLst>
        </pc:spChg>
        <pc:spChg chg="add del">
          <ac:chgData name="Mario Bizcocho" userId="7e1a0d434996af15" providerId="LiveId" clId="{D03C915F-587D-4979-BF6A-85EEF1201B74}" dt="2019-05-20T10:38:02.747" v="395" actId="478"/>
          <ac:spMkLst>
            <pc:docMk/>
            <pc:sldMk cId="2250607969" sldId="391"/>
            <ac:spMk id="38" creationId="{1C818550-9011-47B9-8E30-F76BCC185689}"/>
          </ac:spMkLst>
        </pc:spChg>
        <pc:spChg chg="add del">
          <ac:chgData name="Mario Bizcocho" userId="7e1a0d434996af15" providerId="LiveId" clId="{D03C915F-587D-4979-BF6A-85EEF1201B74}" dt="2019-05-24T18:09:06.398" v="1954"/>
          <ac:spMkLst>
            <pc:docMk/>
            <pc:sldMk cId="2250607969" sldId="391"/>
            <ac:spMk id="38" creationId="{5D7B7F88-B594-4F0A-A8AD-830E287F1196}"/>
          </ac:spMkLst>
        </pc:spChg>
        <pc:spChg chg="add mod">
          <ac:chgData name="Mario Bizcocho" userId="7e1a0d434996af15" providerId="LiveId" clId="{D03C915F-587D-4979-BF6A-85EEF1201B74}" dt="2019-05-24T18:09:13.046" v="1956" actId="1076"/>
          <ac:spMkLst>
            <pc:docMk/>
            <pc:sldMk cId="2250607969" sldId="391"/>
            <ac:spMk id="39" creationId="{E72FBDC3-6C2E-4AD9-8399-C13AE6C75D4D}"/>
          </ac:spMkLst>
        </pc:spChg>
        <pc:spChg chg="mod">
          <ac:chgData name="Mario Bizcocho" userId="7e1a0d434996af15" providerId="LiveId" clId="{D03C915F-587D-4979-BF6A-85EEF1201B74}" dt="2019-05-20T10:38:09.048" v="396" actId="1076"/>
          <ac:spMkLst>
            <pc:docMk/>
            <pc:sldMk cId="2250607969" sldId="391"/>
            <ac:spMk id="40" creationId="{E3C66F21-39DA-40DD-AF35-53CAA2C67F88}"/>
          </ac:spMkLst>
        </pc:spChg>
        <pc:spChg chg="del">
          <ac:chgData name="Mario Bizcocho" userId="7e1a0d434996af15" providerId="LiveId" clId="{D03C915F-587D-4979-BF6A-85EEF1201B74}" dt="2019-05-20T10:38:14.400" v="398" actId="478"/>
          <ac:spMkLst>
            <pc:docMk/>
            <pc:sldMk cId="2250607969" sldId="391"/>
            <ac:spMk id="43" creationId="{46C77EF6-B1D2-4E44-BEE8-2A347E37196D}"/>
          </ac:spMkLst>
        </pc:spChg>
        <pc:spChg chg="del">
          <ac:chgData name="Mario Bizcocho" userId="7e1a0d434996af15" providerId="LiveId" clId="{D03C915F-587D-4979-BF6A-85EEF1201B74}" dt="2019-05-20T10:37:35.954" v="390" actId="478"/>
          <ac:spMkLst>
            <pc:docMk/>
            <pc:sldMk cId="2250607969" sldId="391"/>
            <ac:spMk id="45" creationId="{A416D7E9-11B0-4E10-878C-5E60BB2CF4A3}"/>
          </ac:spMkLst>
        </pc:spChg>
        <pc:spChg chg="add mod">
          <ac:chgData name="Mario Bizcocho" userId="7e1a0d434996af15" providerId="LiveId" clId="{D03C915F-587D-4979-BF6A-85EEF1201B74}" dt="2019-05-24T18:09:58.656" v="1966" actId="1076"/>
          <ac:spMkLst>
            <pc:docMk/>
            <pc:sldMk cId="2250607969" sldId="391"/>
            <ac:spMk id="45" creationId="{A44BC4D5-A2BB-4972-B187-AE92D55E9634}"/>
          </ac:spMkLst>
        </pc:spChg>
        <pc:spChg chg="mod">
          <ac:chgData name="Mario Bizcocho" userId="7e1a0d434996af15" providerId="LiveId" clId="{D03C915F-587D-4979-BF6A-85EEF1201B74}" dt="2019-05-20T10:38:30.258" v="401" actId="14100"/>
          <ac:spMkLst>
            <pc:docMk/>
            <pc:sldMk cId="2250607969" sldId="391"/>
            <ac:spMk id="48" creationId="{756CD582-96E1-463D-A366-561C5F2D419C}"/>
          </ac:spMkLst>
        </pc:spChg>
        <pc:spChg chg="add mod">
          <ac:chgData name="Mario Bizcocho" userId="7e1a0d434996af15" providerId="LiveId" clId="{D03C915F-587D-4979-BF6A-85EEF1201B74}" dt="2019-05-24T18:11:22.997" v="1981" actId="14100"/>
          <ac:spMkLst>
            <pc:docMk/>
            <pc:sldMk cId="2250607969" sldId="391"/>
            <ac:spMk id="53" creationId="{2331B69C-B87B-46CF-94B3-36477CF4EBCA}"/>
          </ac:spMkLst>
        </pc:spChg>
        <pc:spChg chg="add mod">
          <ac:chgData name="Mario Bizcocho" userId="7e1a0d434996af15" providerId="LiveId" clId="{D03C915F-587D-4979-BF6A-85EEF1201B74}" dt="2019-05-24T18:11:20.389" v="1980" actId="14100"/>
          <ac:spMkLst>
            <pc:docMk/>
            <pc:sldMk cId="2250607969" sldId="391"/>
            <ac:spMk id="54" creationId="{EC6E4EBC-50EF-4A91-AC51-62343F6A1678}"/>
          </ac:spMkLst>
        </pc:spChg>
        <pc:grpChg chg="mod">
          <ac:chgData name="Mario Bizcocho" userId="7e1a0d434996af15" providerId="LiveId" clId="{D03C915F-587D-4979-BF6A-85EEF1201B74}" dt="2019-05-24T18:06:36.622" v="1905" actId="14100"/>
          <ac:grpSpMkLst>
            <pc:docMk/>
            <pc:sldMk cId="2250607969" sldId="391"/>
            <ac:grpSpMk id="3" creationId="{93320932-32A6-4953-8000-9DFE7525B8A2}"/>
          </ac:grpSpMkLst>
        </pc:grpChg>
        <pc:graphicFrameChg chg="modGraphic">
          <ac:chgData name="Mario Bizcocho" userId="7e1a0d434996af15" providerId="LiveId" clId="{D03C915F-587D-4979-BF6A-85EEF1201B74}" dt="2019-05-24T19:17:45.389" v="2342" actId="20577"/>
          <ac:graphicFrameMkLst>
            <pc:docMk/>
            <pc:sldMk cId="2250607969" sldId="391"/>
            <ac:graphicFrameMk id="5" creationId="{E1258851-7235-413A-808F-AE3E0E2AC3DB}"/>
          </ac:graphicFrameMkLst>
        </pc:graphicFrameChg>
        <pc:picChg chg="add del">
          <ac:chgData name="Mario Bizcocho" userId="7e1a0d434996af15" providerId="LiveId" clId="{D03C915F-587D-4979-BF6A-85EEF1201B74}" dt="2019-05-20T10:38:02.747" v="395" actId="478"/>
          <ac:picMkLst>
            <pc:docMk/>
            <pc:sldMk cId="2250607969" sldId="391"/>
            <ac:picMk id="39" creationId="{29677C3F-3E64-4CC6-8D82-C9C5580025A0}"/>
          </ac:picMkLst>
        </pc:picChg>
        <pc:picChg chg="add mod">
          <ac:chgData name="Mario Bizcocho" userId="7e1a0d434996af15" providerId="LiveId" clId="{D03C915F-587D-4979-BF6A-85EEF1201B74}" dt="2019-05-24T18:09:13.046" v="1956" actId="1076"/>
          <ac:picMkLst>
            <pc:docMk/>
            <pc:sldMk cId="2250607969" sldId="391"/>
            <ac:picMk id="43" creationId="{2151E3F6-D5C8-489D-B889-9C91AE587CCA}"/>
          </ac:picMkLst>
        </pc:picChg>
        <pc:picChg chg="del">
          <ac:chgData name="Mario Bizcocho" userId="7e1a0d434996af15" providerId="LiveId" clId="{D03C915F-587D-4979-BF6A-85EEF1201B74}" dt="2019-05-20T10:37:35.954" v="390" actId="478"/>
          <ac:picMkLst>
            <pc:docMk/>
            <pc:sldMk cId="2250607969" sldId="391"/>
            <ac:picMk id="46" creationId="{BD56709C-AC92-42BC-B845-21D2A93774DF}"/>
          </ac:picMkLst>
        </pc:picChg>
        <pc:picChg chg="add mod">
          <ac:chgData name="Mario Bizcocho" userId="7e1a0d434996af15" providerId="LiveId" clId="{D03C915F-587D-4979-BF6A-85EEF1201B74}" dt="2019-05-24T18:09:58.656" v="1966" actId="1076"/>
          <ac:picMkLst>
            <pc:docMk/>
            <pc:sldMk cId="2250607969" sldId="391"/>
            <ac:picMk id="46" creationId="{E4F5C452-C0CA-443F-9426-82753B41E452}"/>
          </ac:picMkLst>
        </pc:picChg>
        <pc:picChg chg="mod">
          <ac:chgData name="Mario Bizcocho" userId="7e1a0d434996af15" providerId="LiveId" clId="{D03C915F-587D-4979-BF6A-85EEF1201B74}" dt="2019-05-20T10:38:09.048" v="396" actId="1076"/>
          <ac:picMkLst>
            <pc:docMk/>
            <pc:sldMk cId="2250607969" sldId="391"/>
            <ac:picMk id="49" creationId="{A168B578-D5A8-4D9F-916F-829EA11E7231}"/>
          </ac:picMkLst>
        </pc:picChg>
        <pc:cxnChg chg="mod">
          <ac:chgData name="Mario Bizcocho" userId="7e1a0d434996af15" providerId="LiveId" clId="{D03C915F-587D-4979-BF6A-85EEF1201B74}" dt="2019-05-24T18:10:24.084" v="1974" actId="1076"/>
          <ac:cxnSpMkLst>
            <pc:docMk/>
            <pc:sldMk cId="2250607969" sldId="391"/>
            <ac:cxnSpMk id="41" creationId="{79997A59-231B-4F87-B53F-0B559400A531}"/>
          </ac:cxnSpMkLst>
        </pc:cxnChg>
        <pc:cxnChg chg="add del mod">
          <ac:chgData name="Mario Bizcocho" userId="7e1a0d434996af15" providerId="LiveId" clId="{D03C915F-587D-4979-BF6A-85EEF1201B74}" dt="2019-05-24T18:09:55.824" v="1964"/>
          <ac:cxnSpMkLst>
            <pc:docMk/>
            <pc:sldMk cId="2250607969" sldId="391"/>
            <ac:cxnSpMk id="50" creationId="{8F0B85D0-1366-482B-A146-2BF7A662EBED}"/>
          </ac:cxnSpMkLst>
        </pc:cxnChg>
        <pc:cxnChg chg="add del mod">
          <ac:chgData name="Mario Bizcocho" userId="7e1a0d434996af15" providerId="LiveId" clId="{D03C915F-587D-4979-BF6A-85EEF1201B74}" dt="2019-05-24T18:10:07.570" v="1969" actId="478"/>
          <ac:cxnSpMkLst>
            <pc:docMk/>
            <pc:sldMk cId="2250607969" sldId="391"/>
            <ac:cxnSpMk id="51" creationId="{C936B2A3-7575-4CED-8891-1F8F895F15DD}"/>
          </ac:cxnSpMkLst>
        </pc:cxnChg>
        <pc:cxnChg chg="add del mod">
          <ac:chgData name="Mario Bizcocho" userId="7e1a0d434996af15" providerId="LiveId" clId="{D03C915F-587D-4979-BF6A-85EEF1201B74}" dt="2019-05-24T18:10:21.621" v="1973"/>
          <ac:cxnSpMkLst>
            <pc:docMk/>
            <pc:sldMk cId="2250607969" sldId="391"/>
            <ac:cxnSpMk id="52" creationId="{8187F8D2-5E08-4639-BB7E-20939A5E1F6F}"/>
          </ac:cxnSpMkLst>
        </pc:cxnChg>
      </pc:sldChg>
      <pc:sldChg chg="addSp delSp modSp">
        <pc:chgData name="Mario Bizcocho" userId="7e1a0d434996af15" providerId="LiveId" clId="{D03C915F-587D-4979-BF6A-85EEF1201B74}" dt="2019-05-24T18:17:51.046" v="2102" actId="14100"/>
        <pc:sldMkLst>
          <pc:docMk/>
          <pc:sldMk cId="1990736037" sldId="392"/>
        </pc:sldMkLst>
        <pc:spChg chg="mod">
          <ac:chgData name="Mario Bizcocho" userId="7e1a0d434996af15" providerId="LiveId" clId="{D03C915F-587D-4979-BF6A-85EEF1201B74}" dt="2019-05-20T10:41:21.298" v="498" actId="14100"/>
          <ac:spMkLst>
            <pc:docMk/>
            <pc:sldMk cId="1990736037" sldId="392"/>
            <ac:spMk id="10" creationId="{0980E9A8-73D2-4A9C-AE63-18F6910EC08D}"/>
          </ac:spMkLst>
        </pc:spChg>
        <pc:spChg chg="mod">
          <ac:chgData name="Mario Bizcocho" userId="7e1a0d434996af15" providerId="LiveId" clId="{D03C915F-587D-4979-BF6A-85EEF1201B74}" dt="2019-05-20T10:41:21.298" v="498" actId="14100"/>
          <ac:spMkLst>
            <pc:docMk/>
            <pc:sldMk cId="1990736037" sldId="392"/>
            <ac:spMk id="12" creationId="{F993FCEA-8E48-4F10-AD22-6BAB0410BA7D}"/>
          </ac:spMkLst>
        </pc:spChg>
        <pc:spChg chg="mod">
          <ac:chgData name="Mario Bizcocho" userId="7e1a0d434996af15" providerId="LiveId" clId="{D03C915F-587D-4979-BF6A-85EEF1201B74}" dt="2019-05-20T10:41:21.298" v="498" actId="14100"/>
          <ac:spMkLst>
            <pc:docMk/>
            <pc:sldMk cId="1990736037" sldId="392"/>
            <ac:spMk id="13" creationId="{6569A5BA-4680-414C-BBE6-D25D011D7E30}"/>
          </ac:spMkLst>
        </pc:spChg>
        <pc:spChg chg="mod">
          <ac:chgData name="Mario Bizcocho" userId="7e1a0d434996af15" providerId="LiveId" clId="{D03C915F-587D-4979-BF6A-85EEF1201B74}" dt="2019-05-20T10:41:21.298" v="498" actId="14100"/>
          <ac:spMkLst>
            <pc:docMk/>
            <pc:sldMk cId="1990736037" sldId="392"/>
            <ac:spMk id="14" creationId="{C374C0A0-C230-4B97-A36F-5EA5ACB1EAA1}"/>
          </ac:spMkLst>
        </pc:spChg>
        <pc:spChg chg="mod">
          <ac:chgData name="Mario Bizcocho" userId="7e1a0d434996af15" providerId="LiveId" clId="{D03C915F-587D-4979-BF6A-85EEF1201B74}" dt="2019-05-20T10:41:21.298" v="498" actId="14100"/>
          <ac:spMkLst>
            <pc:docMk/>
            <pc:sldMk cId="1990736037" sldId="392"/>
            <ac:spMk id="17" creationId="{9BB1D048-8590-434E-9775-B1B727FFA675}"/>
          </ac:spMkLst>
        </pc:spChg>
        <pc:spChg chg="mod">
          <ac:chgData name="Mario Bizcocho" userId="7e1a0d434996af15" providerId="LiveId" clId="{D03C915F-587D-4979-BF6A-85EEF1201B74}" dt="2019-05-20T10:41:21.298" v="498" actId="14100"/>
          <ac:spMkLst>
            <pc:docMk/>
            <pc:sldMk cId="1990736037" sldId="392"/>
            <ac:spMk id="18" creationId="{5DFB448A-4DED-4176-97CE-36330CBF6DCE}"/>
          </ac:spMkLst>
        </pc:spChg>
        <pc:spChg chg="mod">
          <ac:chgData name="Mario Bizcocho" userId="7e1a0d434996af15" providerId="LiveId" clId="{D03C915F-587D-4979-BF6A-85EEF1201B74}" dt="2019-05-24T18:15:44.478" v="2063" actId="1076"/>
          <ac:spMkLst>
            <pc:docMk/>
            <pc:sldMk cId="1990736037" sldId="392"/>
            <ac:spMk id="22" creationId="{7C207BE9-A809-4589-9ECA-E7CA87974F9E}"/>
          </ac:spMkLst>
        </pc:spChg>
        <pc:spChg chg="mod">
          <ac:chgData name="Mario Bizcocho" userId="7e1a0d434996af15" providerId="LiveId" clId="{D03C915F-587D-4979-BF6A-85EEF1201B74}" dt="2019-05-20T10:41:21.298" v="498" actId="14100"/>
          <ac:spMkLst>
            <pc:docMk/>
            <pc:sldMk cId="1990736037" sldId="392"/>
            <ac:spMk id="26" creationId="{AFF10FB6-69E7-4871-A3C6-DE05A2BCE04E}"/>
          </ac:spMkLst>
        </pc:spChg>
        <pc:spChg chg="mod">
          <ac:chgData name="Mario Bizcocho" userId="7e1a0d434996af15" providerId="LiveId" clId="{D03C915F-587D-4979-BF6A-85EEF1201B74}" dt="2019-05-20T10:41:21.298" v="498" actId="14100"/>
          <ac:spMkLst>
            <pc:docMk/>
            <pc:sldMk cId="1990736037" sldId="392"/>
            <ac:spMk id="27" creationId="{731AE92C-163D-4E55-946E-9529E683AEDB}"/>
          </ac:spMkLst>
        </pc:spChg>
        <pc:spChg chg="mod">
          <ac:chgData name="Mario Bizcocho" userId="7e1a0d434996af15" providerId="LiveId" clId="{D03C915F-587D-4979-BF6A-85EEF1201B74}" dt="2019-05-24T18:17:47.537" v="2101" actId="20577"/>
          <ac:spMkLst>
            <pc:docMk/>
            <pc:sldMk cId="1990736037" sldId="392"/>
            <ac:spMk id="29" creationId="{EB4880BD-1C2A-4BA8-8325-09E7E52D6878}"/>
          </ac:spMkLst>
        </pc:spChg>
        <pc:spChg chg="mod">
          <ac:chgData name="Mario Bizcocho" userId="7e1a0d434996af15" providerId="LiveId" clId="{D03C915F-587D-4979-BF6A-85EEF1201B74}" dt="2019-05-20T10:42:54.373" v="511" actId="20577"/>
          <ac:spMkLst>
            <pc:docMk/>
            <pc:sldMk cId="1990736037" sldId="392"/>
            <ac:spMk id="32" creationId="{FEF2AAA6-C62F-40AC-B9A3-AF86D21620A4}"/>
          </ac:spMkLst>
        </pc:spChg>
        <pc:spChg chg="mod">
          <ac:chgData name="Mario Bizcocho" userId="7e1a0d434996af15" providerId="LiveId" clId="{D03C915F-587D-4979-BF6A-85EEF1201B74}" dt="2019-05-24T18:17:51.046" v="2102" actId="14100"/>
          <ac:spMkLst>
            <pc:docMk/>
            <pc:sldMk cId="1990736037" sldId="392"/>
            <ac:spMk id="35" creationId="{EBF78D08-4980-407F-9857-6966A0B28490}"/>
          </ac:spMkLst>
        </pc:spChg>
        <pc:spChg chg="add mod">
          <ac:chgData name="Mario Bizcocho" userId="7e1a0d434996af15" providerId="LiveId" clId="{D03C915F-587D-4979-BF6A-85EEF1201B74}" dt="2019-05-24T18:16:25.663" v="2070" actId="1076"/>
          <ac:spMkLst>
            <pc:docMk/>
            <pc:sldMk cId="1990736037" sldId="392"/>
            <ac:spMk id="38" creationId="{20F195AA-7AC1-4AAB-B573-47F4F85CE309}"/>
          </ac:spMkLst>
        </pc:spChg>
        <pc:spChg chg="del">
          <ac:chgData name="Mario Bizcocho" userId="7e1a0d434996af15" providerId="LiveId" clId="{D03C915F-587D-4979-BF6A-85EEF1201B74}" dt="2019-05-20T10:41:09.832" v="495" actId="478"/>
          <ac:spMkLst>
            <pc:docMk/>
            <pc:sldMk cId="1990736037" sldId="392"/>
            <ac:spMk id="38" creationId="{39DD58F3-906B-4680-A9AC-9753B1A89BC4}"/>
          </ac:spMkLst>
        </pc:spChg>
        <pc:spChg chg="add mod">
          <ac:chgData name="Mario Bizcocho" userId="7e1a0d434996af15" providerId="LiveId" clId="{D03C915F-587D-4979-BF6A-85EEF1201B74}" dt="2019-05-24T18:17:08.693" v="2097" actId="1076"/>
          <ac:spMkLst>
            <pc:docMk/>
            <pc:sldMk cId="1990736037" sldId="392"/>
            <ac:spMk id="39" creationId="{6A2426E0-1FBF-4D9E-A518-DB73460274BC}"/>
          </ac:spMkLst>
        </pc:spChg>
        <pc:spChg chg="del">
          <ac:chgData name="Mario Bizcocho" userId="7e1a0d434996af15" providerId="LiveId" clId="{D03C915F-587D-4979-BF6A-85EEF1201B74}" dt="2019-05-20T10:41:09.832" v="495" actId="478"/>
          <ac:spMkLst>
            <pc:docMk/>
            <pc:sldMk cId="1990736037" sldId="392"/>
            <ac:spMk id="43" creationId="{46C77EF6-B1D2-4E44-BEE8-2A347E37196D}"/>
          </ac:spMkLst>
        </pc:spChg>
        <pc:spChg chg="mod">
          <ac:chgData name="Mario Bizcocho" userId="7e1a0d434996af15" providerId="LiveId" clId="{D03C915F-587D-4979-BF6A-85EEF1201B74}" dt="2019-05-20T10:41:21.298" v="498" actId="14100"/>
          <ac:spMkLst>
            <pc:docMk/>
            <pc:sldMk cId="1990736037" sldId="392"/>
            <ac:spMk id="48" creationId="{756CD582-96E1-463D-A366-561C5F2D419C}"/>
          </ac:spMkLst>
        </pc:spChg>
        <pc:spChg chg="del">
          <ac:chgData name="Mario Bizcocho" userId="7e1a0d434996af15" providerId="LiveId" clId="{D03C915F-587D-4979-BF6A-85EEF1201B74}" dt="2019-05-20T10:41:09.832" v="495" actId="478"/>
          <ac:spMkLst>
            <pc:docMk/>
            <pc:sldMk cId="1990736037" sldId="392"/>
            <ac:spMk id="58" creationId="{DB0BE395-587F-4538-946B-794A4F37ACCA}"/>
          </ac:spMkLst>
        </pc:spChg>
        <pc:spChg chg="mod">
          <ac:chgData name="Mario Bizcocho" userId="7e1a0d434996af15" providerId="LiveId" clId="{D03C915F-587D-4979-BF6A-85EEF1201B74}" dt="2019-05-24T18:16:32.085" v="2071" actId="1076"/>
          <ac:spMkLst>
            <pc:docMk/>
            <pc:sldMk cId="1990736037" sldId="392"/>
            <ac:spMk id="59" creationId="{B9DC6761-769B-490C-8FC1-91D219AD7803}"/>
          </ac:spMkLst>
        </pc:spChg>
        <pc:grpChg chg="mod">
          <ac:chgData name="Mario Bizcocho" userId="7e1a0d434996af15" providerId="LiveId" clId="{D03C915F-587D-4979-BF6A-85EEF1201B74}" dt="2019-05-24T18:15:32.229" v="2061" actId="14100"/>
          <ac:grpSpMkLst>
            <pc:docMk/>
            <pc:sldMk cId="1990736037" sldId="392"/>
            <ac:grpSpMk id="3" creationId="{93320932-32A6-4953-8000-9DFE7525B8A2}"/>
          </ac:grpSpMkLst>
        </pc:grpChg>
        <pc:graphicFrameChg chg="modGraphic">
          <ac:chgData name="Mario Bizcocho" userId="7e1a0d434996af15" providerId="LiveId" clId="{D03C915F-587D-4979-BF6A-85EEF1201B74}" dt="2019-05-24T18:16:58.025" v="2095" actId="20577"/>
          <ac:graphicFrameMkLst>
            <pc:docMk/>
            <pc:sldMk cId="1990736037" sldId="392"/>
            <ac:graphicFrameMk id="5" creationId="{E1258851-7235-413A-808F-AE3E0E2AC3DB}"/>
          </ac:graphicFrameMkLst>
        </pc:graphicFrameChg>
        <pc:picChg chg="del">
          <ac:chgData name="Mario Bizcocho" userId="7e1a0d434996af15" providerId="LiveId" clId="{D03C915F-587D-4979-BF6A-85EEF1201B74}" dt="2019-05-20T10:41:09.832" v="495" actId="478"/>
          <ac:picMkLst>
            <pc:docMk/>
            <pc:sldMk cId="1990736037" sldId="392"/>
            <ac:picMk id="39" creationId="{AE3EF71B-2234-463B-873E-63B1522FF86B}"/>
          </ac:picMkLst>
        </pc:picChg>
        <pc:picChg chg="add mod">
          <ac:chgData name="Mario Bizcocho" userId="7e1a0d434996af15" providerId="LiveId" clId="{D03C915F-587D-4979-BF6A-85EEF1201B74}" dt="2019-05-24T18:17:08.693" v="2097" actId="1076"/>
          <ac:picMkLst>
            <pc:docMk/>
            <pc:sldMk cId="1990736037" sldId="392"/>
            <ac:picMk id="40" creationId="{C4D7457D-5098-4F13-AF19-CE2AA922487B}"/>
          </ac:picMkLst>
        </pc:picChg>
        <pc:picChg chg="mod">
          <ac:chgData name="Mario Bizcocho" userId="7e1a0d434996af15" providerId="LiveId" clId="{D03C915F-587D-4979-BF6A-85EEF1201B74}" dt="2019-05-24T18:16:32.085" v="2071" actId="1076"/>
          <ac:picMkLst>
            <pc:docMk/>
            <pc:sldMk cId="1990736037" sldId="392"/>
            <ac:picMk id="60" creationId="{A552D491-A8BB-4E23-A5B7-21BD8B60305F}"/>
          </ac:picMkLst>
        </pc:picChg>
        <pc:cxnChg chg="mod">
          <ac:chgData name="Mario Bizcocho" userId="7e1a0d434996af15" providerId="LiveId" clId="{D03C915F-587D-4979-BF6A-85EEF1201B74}" dt="2019-05-24T18:15:58.029" v="2068" actId="14100"/>
          <ac:cxnSpMkLst>
            <pc:docMk/>
            <pc:sldMk cId="1990736037" sldId="392"/>
            <ac:cxnSpMk id="41" creationId="{79997A59-231B-4F87-B53F-0B559400A531}"/>
          </ac:cxnSpMkLst>
        </pc:cxnChg>
      </pc:sldChg>
      <pc:sldChg chg="addSp delSp modSp">
        <pc:chgData name="Mario Bizcocho" userId="7e1a0d434996af15" providerId="LiveId" clId="{D03C915F-587D-4979-BF6A-85EEF1201B74}" dt="2019-05-24T18:15:00.550" v="2057" actId="14100"/>
        <pc:sldMkLst>
          <pc:docMk/>
          <pc:sldMk cId="794133239" sldId="393"/>
        </pc:sldMkLst>
        <pc:spChg chg="mod">
          <ac:chgData name="Mario Bizcocho" userId="7e1a0d434996af15" providerId="LiveId" clId="{D03C915F-587D-4979-BF6A-85EEF1201B74}" dt="2019-05-24T18:14:18.049" v="2042" actId="14100"/>
          <ac:spMkLst>
            <pc:docMk/>
            <pc:sldMk cId="794133239" sldId="393"/>
            <ac:spMk id="10" creationId="{0980E9A8-73D2-4A9C-AE63-18F6910EC08D}"/>
          </ac:spMkLst>
        </pc:spChg>
        <pc:spChg chg="mod">
          <ac:chgData name="Mario Bizcocho" userId="7e1a0d434996af15" providerId="LiveId" clId="{D03C915F-587D-4979-BF6A-85EEF1201B74}" dt="2019-05-24T18:14:18.049" v="2042" actId="14100"/>
          <ac:spMkLst>
            <pc:docMk/>
            <pc:sldMk cId="794133239" sldId="393"/>
            <ac:spMk id="12" creationId="{F993FCEA-8E48-4F10-AD22-6BAB0410BA7D}"/>
          </ac:spMkLst>
        </pc:spChg>
        <pc:spChg chg="mod">
          <ac:chgData name="Mario Bizcocho" userId="7e1a0d434996af15" providerId="LiveId" clId="{D03C915F-587D-4979-BF6A-85EEF1201B74}" dt="2019-05-24T18:14:18.049" v="2042" actId="14100"/>
          <ac:spMkLst>
            <pc:docMk/>
            <pc:sldMk cId="794133239" sldId="393"/>
            <ac:spMk id="13" creationId="{6569A5BA-4680-414C-BBE6-D25D011D7E30}"/>
          </ac:spMkLst>
        </pc:spChg>
        <pc:spChg chg="mod">
          <ac:chgData name="Mario Bizcocho" userId="7e1a0d434996af15" providerId="LiveId" clId="{D03C915F-587D-4979-BF6A-85EEF1201B74}" dt="2019-05-24T18:14:18.049" v="2042" actId="14100"/>
          <ac:spMkLst>
            <pc:docMk/>
            <pc:sldMk cId="794133239" sldId="393"/>
            <ac:spMk id="14" creationId="{C374C0A0-C230-4B97-A36F-5EA5ACB1EAA1}"/>
          </ac:spMkLst>
        </pc:spChg>
        <pc:spChg chg="mod">
          <ac:chgData name="Mario Bizcocho" userId="7e1a0d434996af15" providerId="LiveId" clId="{D03C915F-587D-4979-BF6A-85EEF1201B74}" dt="2019-05-24T18:14:18.049" v="2042" actId="14100"/>
          <ac:spMkLst>
            <pc:docMk/>
            <pc:sldMk cId="794133239" sldId="393"/>
            <ac:spMk id="17" creationId="{9BB1D048-8590-434E-9775-B1B727FFA675}"/>
          </ac:spMkLst>
        </pc:spChg>
        <pc:spChg chg="mod">
          <ac:chgData name="Mario Bizcocho" userId="7e1a0d434996af15" providerId="LiveId" clId="{D03C915F-587D-4979-BF6A-85EEF1201B74}" dt="2019-05-24T18:14:18.049" v="2042" actId="14100"/>
          <ac:spMkLst>
            <pc:docMk/>
            <pc:sldMk cId="794133239" sldId="393"/>
            <ac:spMk id="18" creationId="{5DFB448A-4DED-4176-97CE-36330CBF6DCE}"/>
          </ac:spMkLst>
        </pc:spChg>
        <pc:spChg chg="mod">
          <ac:chgData name="Mario Bizcocho" userId="7e1a0d434996af15" providerId="LiveId" clId="{D03C915F-587D-4979-BF6A-85EEF1201B74}" dt="2019-05-20T10:40:45.464" v="472" actId="14100"/>
          <ac:spMkLst>
            <pc:docMk/>
            <pc:sldMk cId="794133239" sldId="393"/>
            <ac:spMk id="22" creationId="{7C207BE9-A809-4589-9ECA-E7CA87974F9E}"/>
          </ac:spMkLst>
        </pc:spChg>
        <pc:spChg chg="mod">
          <ac:chgData name="Mario Bizcocho" userId="7e1a0d434996af15" providerId="LiveId" clId="{D03C915F-587D-4979-BF6A-85EEF1201B74}" dt="2019-05-24T18:14:18.049" v="2042" actId="14100"/>
          <ac:spMkLst>
            <pc:docMk/>
            <pc:sldMk cId="794133239" sldId="393"/>
            <ac:spMk id="26" creationId="{AFF10FB6-69E7-4871-A3C6-DE05A2BCE04E}"/>
          </ac:spMkLst>
        </pc:spChg>
        <pc:spChg chg="mod">
          <ac:chgData name="Mario Bizcocho" userId="7e1a0d434996af15" providerId="LiveId" clId="{D03C915F-587D-4979-BF6A-85EEF1201B74}" dt="2019-05-24T18:14:18.049" v="2042" actId="14100"/>
          <ac:spMkLst>
            <pc:docMk/>
            <pc:sldMk cId="794133239" sldId="393"/>
            <ac:spMk id="27" creationId="{731AE92C-163D-4E55-946E-9529E683AEDB}"/>
          </ac:spMkLst>
        </pc:spChg>
        <pc:spChg chg="mod">
          <ac:chgData name="Mario Bizcocho" userId="7e1a0d434996af15" providerId="LiveId" clId="{D03C915F-587D-4979-BF6A-85EEF1201B74}" dt="2019-05-24T18:14:56.298" v="2056" actId="20577"/>
          <ac:spMkLst>
            <pc:docMk/>
            <pc:sldMk cId="794133239" sldId="393"/>
            <ac:spMk id="29" creationId="{EB4880BD-1C2A-4BA8-8325-09E7E52D6878}"/>
          </ac:spMkLst>
        </pc:spChg>
        <pc:spChg chg="mod">
          <ac:chgData name="Mario Bizcocho" userId="7e1a0d434996af15" providerId="LiveId" clId="{D03C915F-587D-4979-BF6A-85EEF1201B74}" dt="2019-05-20T10:42:58.810" v="512" actId="20577"/>
          <ac:spMkLst>
            <pc:docMk/>
            <pc:sldMk cId="794133239" sldId="393"/>
            <ac:spMk id="32" creationId="{FEF2AAA6-C62F-40AC-B9A3-AF86D21620A4}"/>
          </ac:spMkLst>
        </pc:spChg>
        <pc:spChg chg="mod">
          <ac:chgData name="Mario Bizcocho" userId="7e1a0d434996af15" providerId="LiveId" clId="{D03C915F-587D-4979-BF6A-85EEF1201B74}" dt="2019-05-24T18:15:00.550" v="2057" actId="14100"/>
          <ac:spMkLst>
            <pc:docMk/>
            <pc:sldMk cId="794133239" sldId="393"/>
            <ac:spMk id="35" creationId="{EBF78D08-4980-407F-9857-6966A0B28490}"/>
          </ac:spMkLst>
        </pc:spChg>
        <pc:spChg chg="add del">
          <ac:chgData name="Mario Bizcocho" userId="7e1a0d434996af15" providerId="LiveId" clId="{D03C915F-587D-4979-BF6A-85EEF1201B74}" dt="2019-05-24T18:14:27.970" v="2045" actId="478"/>
          <ac:spMkLst>
            <pc:docMk/>
            <pc:sldMk cId="794133239" sldId="393"/>
            <ac:spMk id="38" creationId="{61217829-233F-4EF5-AC57-0656451DCD07}"/>
          </ac:spMkLst>
        </pc:spChg>
        <pc:spChg chg="del">
          <ac:chgData name="Mario Bizcocho" userId="7e1a0d434996af15" providerId="LiveId" clId="{D03C915F-587D-4979-BF6A-85EEF1201B74}" dt="2019-05-20T11:38:58.004" v="606" actId="478"/>
          <ac:spMkLst>
            <pc:docMk/>
            <pc:sldMk cId="794133239" sldId="393"/>
            <ac:spMk id="40" creationId="{48E30385-ED89-4B0F-99B5-311637DA78FD}"/>
          </ac:spMkLst>
        </pc:spChg>
        <pc:spChg chg="add">
          <ac:chgData name="Mario Bizcocho" userId="7e1a0d434996af15" providerId="LiveId" clId="{D03C915F-587D-4979-BF6A-85EEF1201B74}" dt="2019-05-24T18:14:28.200" v="2046"/>
          <ac:spMkLst>
            <pc:docMk/>
            <pc:sldMk cId="794133239" sldId="393"/>
            <ac:spMk id="40" creationId="{9344A6FD-AC5F-4EFF-8177-08BDCE9A76E3}"/>
          </ac:spMkLst>
        </pc:spChg>
        <pc:spChg chg="del">
          <ac:chgData name="Mario Bizcocho" userId="7e1a0d434996af15" providerId="LiveId" clId="{D03C915F-587D-4979-BF6A-85EEF1201B74}" dt="2019-05-20T10:40:21.945" v="468" actId="478"/>
          <ac:spMkLst>
            <pc:docMk/>
            <pc:sldMk cId="794133239" sldId="393"/>
            <ac:spMk id="43" creationId="{46C77EF6-B1D2-4E44-BEE8-2A347E37196D}"/>
          </ac:spMkLst>
        </pc:spChg>
        <pc:spChg chg="add mod">
          <ac:chgData name="Mario Bizcocho" userId="7e1a0d434996af15" providerId="LiveId" clId="{D03C915F-587D-4979-BF6A-85EEF1201B74}" dt="2019-05-24T18:14:32.782" v="2050" actId="1076"/>
          <ac:spMkLst>
            <pc:docMk/>
            <pc:sldMk cId="794133239" sldId="393"/>
            <ac:spMk id="45" creationId="{367D9B36-30B8-4031-A8AE-63D58A39A479}"/>
          </ac:spMkLst>
        </pc:spChg>
        <pc:spChg chg="del">
          <ac:chgData name="Mario Bizcocho" userId="7e1a0d434996af15" providerId="LiveId" clId="{D03C915F-587D-4979-BF6A-85EEF1201B74}" dt="2019-05-20T10:40:21.945" v="468" actId="478"/>
          <ac:spMkLst>
            <pc:docMk/>
            <pc:sldMk cId="794133239" sldId="393"/>
            <ac:spMk id="46" creationId="{B5C393BF-538A-4734-B6C4-7BF7F2663AD0}"/>
          </ac:spMkLst>
        </pc:spChg>
        <pc:spChg chg="mod">
          <ac:chgData name="Mario Bizcocho" userId="7e1a0d434996af15" providerId="LiveId" clId="{D03C915F-587D-4979-BF6A-85EEF1201B74}" dt="2019-05-24T18:14:18.049" v="2042" actId="14100"/>
          <ac:spMkLst>
            <pc:docMk/>
            <pc:sldMk cId="794133239" sldId="393"/>
            <ac:spMk id="48" creationId="{756CD582-96E1-463D-A366-561C5F2D419C}"/>
          </ac:spMkLst>
        </pc:spChg>
        <pc:spChg chg="add del">
          <ac:chgData name="Mario Bizcocho" userId="7e1a0d434996af15" providerId="LiveId" clId="{D03C915F-587D-4979-BF6A-85EEF1201B74}" dt="2019-05-24T18:14:29.657" v="2049"/>
          <ac:spMkLst>
            <pc:docMk/>
            <pc:sldMk cId="794133239" sldId="393"/>
            <ac:spMk id="49" creationId="{4D81078C-5278-4C6E-9A56-B0381E57D5A2}"/>
          </ac:spMkLst>
        </pc:spChg>
        <pc:spChg chg="add mod">
          <ac:chgData name="Mario Bizcocho" userId="7e1a0d434996af15" providerId="LiveId" clId="{D03C915F-587D-4979-BF6A-85EEF1201B74}" dt="2019-05-24T18:14:49.990" v="2054" actId="14100"/>
          <ac:spMkLst>
            <pc:docMk/>
            <pc:sldMk cId="794133239" sldId="393"/>
            <ac:spMk id="51" creationId="{9F97E4BC-62D5-4425-B2BF-EAE7CBBF3D8A}"/>
          </ac:spMkLst>
        </pc:spChg>
        <pc:spChg chg="del">
          <ac:chgData name="Mario Bizcocho" userId="7e1a0d434996af15" providerId="LiveId" clId="{D03C915F-587D-4979-BF6A-85EEF1201B74}" dt="2019-05-20T10:40:21.945" v="468" actId="478"/>
          <ac:spMkLst>
            <pc:docMk/>
            <pc:sldMk cId="794133239" sldId="393"/>
            <ac:spMk id="58" creationId="{DB0BE395-587F-4538-946B-794A4F37ACCA}"/>
          </ac:spMkLst>
        </pc:spChg>
        <pc:graphicFrameChg chg="modGraphic">
          <ac:chgData name="Mario Bizcocho" userId="7e1a0d434996af15" providerId="LiveId" clId="{D03C915F-587D-4979-BF6A-85EEF1201B74}" dt="2019-05-24T18:14:07.356" v="2041" actId="20577"/>
          <ac:graphicFrameMkLst>
            <pc:docMk/>
            <pc:sldMk cId="794133239" sldId="393"/>
            <ac:graphicFrameMk id="5" creationId="{E1258851-7235-413A-808F-AE3E0E2AC3DB}"/>
          </ac:graphicFrameMkLst>
        </pc:graphicFrameChg>
        <pc:picChg chg="add del">
          <ac:chgData name="Mario Bizcocho" userId="7e1a0d434996af15" providerId="LiveId" clId="{D03C915F-587D-4979-BF6A-85EEF1201B74}" dt="2019-05-24T18:14:27.970" v="2045" actId="478"/>
          <ac:picMkLst>
            <pc:docMk/>
            <pc:sldMk cId="794133239" sldId="393"/>
            <ac:picMk id="39" creationId="{C822E0EA-5085-4CFB-A61B-E46C52F3874E}"/>
          </ac:picMkLst>
        </pc:picChg>
        <pc:picChg chg="add">
          <ac:chgData name="Mario Bizcocho" userId="7e1a0d434996af15" providerId="LiveId" clId="{D03C915F-587D-4979-BF6A-85EEF1201B74}" dt="2019-05-24T18:14:28.200" v="2046"/>
          <ac:picMkLst>
            <pc:docMk/>
            <pc:sldMk cId="794133239" sldId="393"/>
            <ac:picMk id="43" creationId="{947F7269-5D8A-49BF-91FD-4309786A0EF0}"/>
          </ac:picMkLst>
        </pc:picChg>
        <pc:picChg chg="del">
          <ac:chgData name="Mario Bizcocho" userId="7e1a0d434996af15" providerId="LiveId" clId="{D03C915F-587D-4979-BF6A-85EEF1201B74}" dt="2019-05-20T11:38:58.004" v="606" actId="478"/>
          <ac:picMkLst>
            <pc:docMk/>
            <pc:sldMk cId="794133239" sldId="393"/>
            <ac:picMk id="45" creationId="{95BC2DDA-D9F5-4EAB-AC35-C9C7707B9286}"/>
          </ac:picMkLst>
        </pc:picChg>
        <pc:picChg chg="add mod">
          <ac:chgData name="Mario Bizcocho" userId="7e1a0d434996af15" providerId="LiveId" clId="{D03C915F-587D-4979-BF6A-85EEF1201B74}" dt="2019-05-24T18:14:32.782" v="2050" actId="1076"/>
          <ac:picMkLst>
            <pc:docMk/>
            <pc:sldMk cId="794133239" sldId="393"/>
            <ac:picMk id="46" creationId="{3E99AF89-F679-4EF9-A622-F83B1585E7CA}"/>
          </ac:picMkLst>
        </pc:picChg>
        <pc:picChg chg="add del">
          <ac:chgData name="Mario Bizcocho" userId="7e1a0d434996af15" providerId="LiveId" clId="{D03C915F-587D-4979-BF6A-85EEF1201B74}" dt="2019-05-24T18:14:29.657" v="2049"/>
          <ac:picMkLst>
            <pc:docMk/>
            <pc:sldMk cId="794133239" sldId="393"/>
            <ac:picMk id="50" creationId="{510809EF-5B14-431A-9DBC-EEF2C8B5E8D8}"/>
          </ac:picMkLst>
        </pc:picChg>
        <pc:picChg chg="del">
          <ac:chgData name="Mario Bizcocho" userId="7e1a0d434996af15" providerId="LiveId" clId="{D03C915F-587D-4979-BF6A-85EEF1201B74}" dt="2019-05-20T10:40:21.945" v="468" actId="478"/>
          <ac:picMkLst>
            <pc:docMk/>
            <pc:sldMk cId="794133239" sldId="393"/>
            <ac:picMk id="52" creationId="{A04F878F-236A-43DB-BDF6-218548DC4716}"/>
          </ac:picMkLst>
        </pc:picChg>
        <pc:cxnChg chg="mod">
          <ac:chgData name="Mario Bizcocho" userId="7e1a0d434996af15" providerId="LiveId" clId="{D03C915F-587D-4979-BF6A-85EEF1201B74}" dt="2019-05-24T18:14:52.357" v="2055" actId="1076"/>
          <ac:cxnSpMkLst>
            <pc:docMk/>
            <pc:sldMk cId="794133239" sldId="393"/>
            <ac:cxnSpMk id="41" creationId="{79997A59-231B-4F87-B53F-0B559400A531}"/>
          </ac:cxnSpMkLst>
        </pc:cxnChg>
      </pc:sldChg>
      <pc:sldChg chg="delSp modSp">
        <pc:chgData name="Mario Bizcocho" userId="7e1a0d434996af15" providerId="LiveId" clId="{D03C915F-587D-4979-BF6A-85EEF1201B74}" dt="2019-05-24T18:17:42.046" v="2100" actId="14100"/>
        <pc:sldMkLst>
          <pc:docMk/>
          <pc:sldMk cId="1362971378" sldId="394"/>
        </pc:sldMkLst>
        <pc:spChg chg="mod">
          <ac:chgData name="Mario Bizcocho" userId="7e1a0d434996af15" providerId="LiveId" clId="{D03C915F-587D-4979-BF6A-85EEF1201B74}" dt="2019-05-20T10:42:36.960" v="504" actId="14100"/>
          <ac:spMkLst>
            <pc:docMk/>
            <pc:sldMk cId="1362971378" sldId="394"/>
            <ac:spMk id="10" creationId="{0980E9A8-73D2-4A9C-AE63-18F6910EC08D}"/>
          </ac:spMkLst>
        </pc:spChg>
        <pc:spChg chg="mod">
          <ac:chgData name="Mario Bizcocho" userId="7e1a0d434996af15" providerId="LiveId" clId="{D03C915F-587D-4979-BF6A-85EEF1201B74}" dt="2019-05-20T10:42:36.960" v="504" actId="14100"/>
          <ac:spMkLst>
            <pc:docMk/>
            <pc:sldMk cId="1362971378" sldId="394"/>
            <ac:spMk id="12" creationId="{F993FCEA-8E48-4F10-AD22-6BAB0410BA7D}"/>
          </ac:spMkLst>
        </pc:spChg>
        <pc:spChg chg="mod">
          <ac:chgData name="Mario Bizcocho" userId="7e1a0d434996af15" providerId="LiveId" clId="{D03C915F-587D-4979-BF6A-85EEF1201B74}" dt="2019-05-20T10:42:36.960" v="504" actId="14100"/>
          <ac:spMkLst>
            <pc:docMk/>
            <pc:sldMk cId="1362971378" sldId="394"/>
            <ac:spMk id="13" creationId="{6569A5BA-4680-414C-BBE6-D25D011D7E30}"/>
          </ac:spMkLst>
        </pc:spChg>
        <pc:spChg chg="mod">
          <ac:chgData name="Mario Bizcocho" userId="7e1a0d434996af15" providerId="LiveId" clId="{D03C915F-587D-4979-BF6A-85EEF1201B74}" dt="2019-05-20T10:42:36.960" v="504" actId="14100"/>
          <ac:spMkLst>
            <pc:docMk/>
            <pc:sldMk cId="1362971378" sldId="394"/>
            <ac:spMk id="14" creationId="{C374C0A0-C230-4B97-A36F-5EA5ACB1EAA1}"/>
          </ac:spMkLst>
        </pc:spChg>
        <pc:spChg chg="mod">
          <ac:chgData name="Mario Bizcocho" userId="7e1a0d434996af15" providerId="LiveId" clId="{D03C915F-587D-4979-BF6A-85EEF1201B74}" dt="2019-05-20T10:42:36.960" v="504" actId="14100"/>
          <ac:spMkLst>
            <pc:docMk/>
            <pc:sldMk cId="1362971378" sldId="394"/>
            <ac:spMk id="17" creationId="{9BB1D048-8590-434E-9775-B1B727FFA675}"/>
          </ac:spMkLst>
        </pc:spChg>
        <pc:spChg chg="mod">
          <ac:chgData name="Mario Bizcocho" userId="7e1a0d434996af15" providerId="LiveId" clId="{D03C915F-587D-4979-BF6A-85EEF1201B74}" dt="2019-05-20T10:42:36.960" v="504" actId="14100"/>
          <ac:spMkLst>
            <pc:docMk/>
            <pc:sldMk cId="1362971378" sldId="394"/>
            <ac:spMk id="18" creationId="{5DFB448A-4DED-4176-97CE-36330CBF6DCE}"/>
          </ac:spMkLst>
        </pc:spChg>
        <pc:spChg chg="del">
          <ac:chgData name="Mario Bizcocho" userId="7e1a0d434996af15" providerId="LiveId" clId="{D03C915F-587D-4979-BF6A-85EEF1201B74}" dt="2019-05-20T10:30:22.409" v="271" actId="478"/>
          <ac:spMkLst>
            <pc:docMk/>
            <pc:sldMk cId="1362971378" sldId="394"/>
            <ac:spMk id="22" creationId="{7C207BE9-A809-4589-9ECA-E7CA87974F9E}"/>
          </ac:spMkLst>
        </pc:spChg>
        <pc:spChg chg="mod">
          <ac:chgData name="Mario Bizcocho" userId="7e1a0d434996af15" providerId="LiveId" clId="{D03C915F-587D-4979-BF6A-85EEF1201B74}" dt="2019-05-20T10:31:12.920" v="282" actId="1076"/>
          <ac:spMkLst>
            <pc:docMk/>
            <pc:sldMk cId="1362971378" sldId="394"/>
            <ac:spMk id="23" creationId="{A289C9F1-1372-4627-821C-0AE9D23AEC36}"/>
          </ac:spMkLst>
        </pc:spChg>
        <pc:spChg chg="mod">
          <ac:chgData name="Mario Bizcocho" userId="7e1a0d434996af15" providerId="LiveId" clId="{D03C915F-587D-4979-BF6A-85EEF1201B74}" dt="2019-05-20T10:42:36.960" v="504" actId="14100"/>
          <ac:spMkLst>
            <pc:docMk/>
            <pc:sldMk cId="1362971378" sldId="394"/>
            <ac:spMk id="26" creationId="{AFF10FB6-69E7-4871-A3C6-DE05A2BCE04E}"/>
          </ac:spMkLst>
        </pc:spChg>
        <pc:spChg chg="mod">
          <ac:chgData name="Mario Bizcocho" userId="7e1a0d434996af15" providerId="LiveId" clId="{D03C915F-587D-4979-BF6A-85EEF1201B74}" dt="2019-05-20T10:42:36.960" v="504" actId="14100"/>
          <ac:spMkLst>
            <pc:docMk/>
            <pc:sldMk cId="1362971378" sldId="394"/>
            <ac:spMk id="27" creationId="{731AE92C-163D-4E55-946E-9529E683AEDB}"/>
          </ac:spMkLst>
        </pc:spChg>
        <pc:spChg chg="mod">
          <ac:chgData name="Mario Bizcocho" userId="7e1a0d434996af15" providerId="LiveId" clId="{D03C915F-587D-4979-BF6A-85EEF1201B74}" dt="2019-05-24T18:17:35.530" v="2098" actId="20577"/>
          <ac:spMkLst>
            <pc:docMk/>
            <pc:sldMk cId="1362971378" sldId="394"/>
            <ac:spMk id="29" creationId="{EB4880BD-1C2A-4BA8-8325-09E7E52D6878}"/>
          </ac:spMkLst>
        </pc:spChg>
        <pc:spChg chg="mod">
          <ac:chgData name="Mario Bizcocho" userId="7e1a0d434996af15" providerId="LiveId" clId="{D03C915F-587D-4979-BF6A-85EEF1201B74}" dt="2019-05-20T10:31:24.801" v="283" actId="20577"/>
          <ac:spMkLst>
            <pc:docMk/>
            <pc:sldMk cId="1362971378" sldId="394"/>
            <ac:spMk id="32" creationId="{FEF2AAA6-C62F-40AC-B9A3-AF86D21620A4}"/>
          </ac:spMkLst>
        </pc:spChg>
        <pc:spChg chg="mod">
          <ac:chgData name="Mario Bizcocho" userId="7e1a0d434996af15" providerId="LiveId" clId="{D03C915F-587D-4979-BF6A-85EEF1201B74}" dt="2019-05-24T18:17:42.046" v="2100" actId="14100"/>
          <ac:spMkLst>
            <pc:docMk/>
            <pc:sldMk cId="1362971378" sldId="394"/>
            <ac:spMk id="35" creationId="{EBF78D08-4980-407F-9857-6966A0B28490}"/>
          </ac:spMkLst>
        </pc:spChg>
        <pc:spChg chg="mod">
          <ac:chgData name="Mario Bizcocho" userId="7e1a0d434996af15" providerId="LiveId" clId="{D03C915F-587D-4979-BF6A-85EEF1201B74}" dt="2019-05-20T10:31:00.264" v="278" actId="1076"/>
          <ac:spMkLst>
            <pc:docMk/>
            <pc:sldMk cId="1362971378" sldId="394"/>
            <ac:spMk id="38" creationId="{F5745E20-AAC1-4161-ADBF-B68D9834975B}"/>
          </ac:spMkLst>
        </pc:spChg>
        <pc:spChg chg="mod">
          <ac:chgData name="Mario Bizcocho" userId="7e1a0d434996af15" providerId="LiveId" clId="{D03C915F-587D-4979-BF6A-85EEF1201B74}" dt="2019-05-20T10:31:00.264" v="278" actId="1076"/>
          <ac:spMkLst>
            <pc:docMk/>
            <pc:sldMk cId="1362971378" sldId="394"/>
            <ac:spMk id="43" creationId="{E5BC070F-DFB8-4F23-A4C6-8E6E26E605E1}"/>
          </ac:spMkLst>
        </pc:spChg>
        <pc:spChg chg="del">
          <ac:chgData name="Mario Bizcocho" userId="7e1a0d434996af15" providerId="LiveId" clId="{D03C915F-587D-4979-BF6A-85EEF1201B74}" dt="2019-05-20T10:30:09.074" v="268" actId="478"/>
          <ac:spMkLst>
            <pc:docMk/>
            <pc:sldMk cId="1362971378" sldId="394"/>
            <ac:spMk id="45" creationId="{A416D7E9-11B0-4E10-878C-5E60BB2CF4A3}"/>
          </ac:spMkLst>
        </pc:spChg>
        <pc:spChg chg="mod">
          <ac:chgData name="Mario Bizcocho" userId="7e1a0d434996af15" providerId="LiveId" clId="{D03C915F-587D-4979-BF6A-85EEF1201B74}" dt="2019-05-20T10:42:36.960" v="504" actId="14100"/>
          <ac:spMkLst>
            <pc:docMk/>
            <pc:sldMk cId="1362971378" sldId="394"/>
            <ac:spMk id="48" creationId="{756CD582-96E1-463D-A366-561C5F2D419C}"/>
          </ac:spMkLst>
        </pc:spChg>
        <pc:spChg chg="mod">
          <ac:chgData name="Mario Bizcocho" userId="7e1a0d434996af15" providerId="LiveId" clId="{D03C915F-587D-4979-BF6A-85EEF1201B74}" dt="2019-05-20T10:31:09.040" v="279" actId="1076"/>
          <ac:spMkLst>
            <pc:docMk/>
            <pc:sldMk cId="1362971378" sldId="394"/>
            <ac:spMk id="58" creationId="{DB0BE395-587F-4538-946B-794A4F37ACCA}"/>
          </ac:spMkLst>
        </pc:spChg>
        <pc:grpChg chg="mod">
          <ac:chgData name="Mario Bizcocho" userId="7e1a0d434996af15" providerId="LiveId" clId="{D03C915F-587D-4979-BF6A-85EEF1201B74}" dt="2019-05-20T10:42:26.505" v="503" actId="14100"/>
          <ac:grpSpMkLst>
            <pc:docMk/>
            <pc:sldMk cId="1362971378" sldId="394"/>
            <ac:grpSpMk id="3" creationId="{93320932-32A6-4953-8000-9DFE7525B8A2}"/>
          </ac:grpSpMkLst>
        </pc:grpChg>
        <pc:grpChg chg="mod">
          <ac:chgData name="Mario Bizcocho" userId="7e1a0d434996af15" providerId="LiveId" clId="{D03C915F-587D-4979-BF6A-85EEF1201B74}" dt="2019-05-20T15:00:01.806" v="905" actId="1076"/>
          <ac:grpSpMkLst>
            <pc:docMk/>
            <pc:sldMk cId="1362971378" sldId="394"/>
            <ac:grpSpMk id="33" creationId="{6C90BCA8-569B-443A-BB62-6E8B79C11148}"/>
          </ac:grpSpMkLst>
        </pc:grpChg>
        <pc:graphicFrameChg chg="modGraphic">
          <ac:chgData name="Mario Bizcocho" userId="7e1a0d434996af15" providerId="LiveId" clId="{D03C915F-587D-4979-BF6A-85EEF1201B74}" dt="2019-05-20T10:30:18.130" v="270" actId="2165"/>
          <ac:graphicFrameMkLst>
            <pc:docMk/>
            <pc:sldMk cId="1362971378" sldId="394"/>
            <ac:graphicFrameMk id="5" creationId="{E1258851-7235-413A-808F-AE3E0E2AC3DB}"/>
          </ac:graphicFrameMkLst>
        </pc:graphicFrameChg>
        <pc:picChg chg="mod">
          <ac:chgData name="Mario Bizcocho" userId="7e1a0d434996af15" providerId="LiveId" clId="{D03C915F-587D-4979-BF6A-85EEF1201B74}" dt="2019-05-20T10:31:00.264" v="278" actId="1076"/>
          <ac:picMkLst>
            <pc:docMk/>
            <pc:sldMk cId="1362971378" sldId="394"/>
            <ac:picMk id="39" creationId="{58655197-3C3A-44F3-9DB9-38E45FF8590F}"/>
          </ac:picMkLst>
        </pc:picChg>
        <pc:picChg chg="del">
          <ac:chgData name="Mario Bizcocho" userId="7e1a0d434996af15" providerId="LiveId" clId="{D03C915F-587D-4979-BF6A-85EEF1201B74}" dt="2019-05-20T10:30:09.074" v="268" actId="478"/>
          <ac:picMkLst>
            <pc:docMk/>
            <pc:sldMk cId="1362971378" sldId="394"/>
            <ac:picMk id="46" creationId="{BD56709C-AC92-42BC-B845-21D2A93774DF}"/>
          </ac:picMkLst>
        </pc:picChg>
        <pc:picChg chg="mod">
          <ac:chgData name="Mario Bizcocho" userId="7e1a0d434996af15" providerId="LiveId" clId="{D03C915F-587D-4979-BF6A-85EEF1201B74}" dt="2019-05-20T10:31:00.264" v="278" actId="1076"/>
          <ac:picMkLst>
            <pc:docMk/>
            <pc:sldMk cId="1362971378" sldId="394"/>
            <ac:picMk id="52" creationId="{C212591B-299F-45E5-8B04-F4C28C95FE7E}"/>
          </ac:picMkLst>
        </pc:picChg>
        <pc:cxnChg chg="mod">
          <ac:chgData name="Mario Bizcocho" userId="7e1a0d434996af15" providerId="LiveId" clId="{D03C915F-587D-4979-BF6A-85EEF1201B74}" dt="2019-05-20T10:42:40.792" v="505" actId="14100"/>
          <ac:cxnSpMkLst>
            <pc:docMk/>
            <pc:sldMk cId="1362971378" sldId="394"/>
            <ac:cxnSpMk id="41" creationId="{79997A59-231B-4F87-B53F-0B559400A531}"/>
          </ac:cxnSpMkLst>
        </pc:cxnChg>
      </pc:sldChg>
      <pc:sldChg chg="ord">
        <pc:chgData name="Mario Bizcocho" userId="7e1a0d434996af15" providerId="LiveId" clId="{D03C915F-587D-4979-BF6A-85EEF1201B74}" dt="2019-05-24T17:06:24.891" v="1285"/>
        <pc:sldMkLst>
          <pc:docMk/>
          <pc:sldMk cId="1608851341" sldId="398"/>
        </pc:sldMkLst>
      </pc:sldChg>
      <pc:sldChg chg="modSp">
        <pc:chgData name="Mario Bizcocho" userId="7e1a0d434996af15" providerId="LiveId" clId="{D03C915F-587D-4979-BF6A-85EEF1201B74}" dt="2019-05-20T15:15:47.108" v="1007" actId="20577"/>
        <pc:sldMkLst>
          <pc:docMk/>
          <pc:sldMk cId="3962109315" sldId="403"/>
        </pc:sldMkLst>
        <pc:spChg chg="mod">
          <ac:chgData name="Mario Bizcocho" userId="7e1a0d434996af15" providerId="LiveId" clId="{D03C915F-587D-4979-BF6A-85EEF1201B74}" dt="2019-05-20T15:15:47.108" v="1007" actId="20577"/>
          <ac:spMkLst>
            <pc:docMk/>
            <pc:sldMk cId="3962109315" sldId="403"/>
            <ac:spMk id="3" creationId="{2481350F-210D-47F4-ACC8-228A0C4BA36C}"/>
          </ac:spMkLst>
        </pc:spChg>
      </pc:sldChg>
      <pc:sldChg chg="modSp">
        <pc:chgData name="Mario Bizcocho" userId="7e1a0d434996af15" providerId="LiveId" clId="{D03C915F-587D-4979-BF6A-85EEF1201B74}" dt="2019-05-24T17:39:28.268" v="1506" actId="20577"/>
        <pc:sldMkLst>
          <pc:docMk/>
          <pc:sldMk cId="197258892" sldId="404"/>
        </pc:sldMkLst>
        <pc:spChg chg="mod">
          <ac:chgData name="Mario Bizcocho" userId="7e1a0d434996af15" providerId="LiveId" clId="{D03C915F-587D-4979-BF6A-85EEF1201B74}" dt="2019-05-24T17:39:28.268" v="1506" actId="20577"/>
          <ac:spMkLst>
            <pc:docMk/>
            <pc:sldMk cId="197258892" sldId="404"/>
            <ac:spMk id="3" creationId="{2481350F-210D-47F4-ACC8-228A0C4BA36C}"/>
          </ac:spMkLst>
        </pc:spChg>
      </pc:sldChg>
      <pc:sldChg chg="addSp modSp add">
        <pc:chgData name="Mario Bizcocho" userId="7e1a0d434996af15" providerId="LiveId" clId="{D03C915F-587D-4979-BF6A-85EEF1201B74}" dt="2019-05-20T11:13:51.189" v="527" actId="207"/>
        <pc:sldMkLst>
          <pc:docMk/>
          <pc:sldMk cId="2363509139" sldId="405"/>
        </pc:sldMkLst>
        <pc:spChg chg="add mod">
          <ac:chgData name="Mario Bizcocho" userId="7e1a0d434996af15" providerId="LiveId" clId="{D03C915F-587D-4979-BF6A-85EEF1201B74}" dt="2019-05-20T11:13:51.189" v="527" actId="207"/>
          <ac:spMkLst>
            <pc:docMk/>
            <pc:sldMk cId="2363509139" sldId="405"/>
            <ac:spMk id="6" creationId="{DA72EE27-CCF5-4A8F-A1F7-BEB1FAA0E124}"/>
          </ac:spMkLst>
        </pc:spChg>
        <pc:picChg chg="add">
          <ac:chgData name="Mario Bizcocho" userId="7e1a0d434996af15" providerId="LiveId" clId="{D03C915F-587D-4979-BF6A-85EEF1201B74}" dt="2019-05-20T11:13:32.433" v="525"/>
          <ac:picMkLst>
            <pc:docMk/>
            <pc:sldMk cId="2363509139" sldId="405"/>
            <ac:picMk id="5" creationId="{AC80BEBD-FB69-4F2F-8F4D-F14BD2E68BE7}"/>
          </ac:picMkLst>
        </pc:picChg>
      </pc:sldChg>
      <pc:sldChg chg="addSp delSp modSp add">
        <pc:chgData name="Mario Bizcocho" userId="7e1a0d434996af15" providerId="LiveId" clId="{D03C915F-587D-4979-BF6A-85EEF1201B74}" dt="2019-05-20T11:15:02.823" v="532" actId="207"/>
        <pc:sldMkLst>
          <pc:docMk/>
          <pc:sldMk cId="1654134702" sldId="406"/>
        </pc:sldMkLst>
        <pc:spChg chg="mod">
          <ac:chgData name="Mario Bizcocho" userId="7e1a0d434996af15" providerId="LiveId" clId="{D03C915F-587D-4979-BF6A-85EEF1201B74}" dt="2019-05-20T11:15:02.823" v="532" actId="207"/>
          <ac:spMkLst>
            <pc:docMk/>
            <pc:sldMk cId="1654134702" sldId="406"/>
            <ac:spMk id="6" creationId="{DA72EE27-CCF5-4A8F-A1F7-BEB1FAA0E124}"/>
          </ac:spMkLst>
        </pc:spChg>
        <pc:picChg chg="del">
          <ac:chgData name="Mario Bizcocho" userId="7e1a0d434996af15" providerId="LiveId" clId="{D03C915F-587D-4979-BF6A-85EEF1201B74}" dt="2019-05-20T11:14:46.968" v="529" actId="478"/>
          <ac:picMkLst>
            <pc:docMk/>
            <pc:sldMk cId="1654134702" sldId="406"/>
            <ac:picMk id="5" creationId="{AC80BEBD-FB69-4F2F-8F4D-F14BD2E68BE7}"/>
          </ac:picMkLst>
        </pc:picChg>
        <pc:picChg chg="add ord">
          <ac:chgData name="Mario Bizcocho" userId="7e1a0d434996af15" providerId="LiveId" clId="{D03C915F-587D-4979-BF6A-85EEF1201B74}" dt="2019-05-20T11:14:51.974" v="531" actId="171"/>
          <ac:picMkLst>
            <pc:docMk/>
            <pc:sldMk cId="1654134702" sldId="406"/>
            <ac:picMk id="7" creationId="{474641BB-551D-4F3D-A94E-DFFAD75C15F7}"/>
          </ac:picMkLst>
        </pc:picChg>
      </pc:sldChg>
      <pc:sldChg chg="addSp delSp modSp add ord">
        <pc:chgData name="Mario Bizcocho" userId="7e1a0d434996af15" providerId="LiveId" clId="{D03C915F-587D-4979-BF6A-85EEF1201B74}" dt="2019-05-20T11:20:14.816" v="555" actId="171"/>
        <pc:sldMkLst>
          <pc:docMk/>
          <pc:sldMk cId="3079832958" sldId="407"/>
        </pc:sldMkLst>
        <pc:picChg chg="add del ord">
          <ac:chgData name="Mario Bizcocho" userId="7e1a0d434996af15" providerId="LiveId" clId="{D03C915F-587D-4979-BF6A-85EEF1201B74}" dt="2019-05-20T11:17:58.470" v="545" actId="478"/>
          <ac:picMkLst>
            <pc:docMk/>
            <pc:sldMk cId="3079832958" sldId="407"/>
            <ac:picMk id="5" creationId="{F0551716-76D4-4E81-9374-E6C918FCA59D}"/>
          </ac:picMkLst>
        </pc:picChg>
        <pc:picChg chg="del">
          <ac:chgData name="Mario Bizcocho" userId="7e1a0d434996af15" providerId="LiveId" clId="{D03C915F-587D-4979-BF6A-85EEF1201B74}" dt="2019-05-20T11:16:12.035" v="534" actId="478"/>
          <ac:picMkLst>
            <pc:docMk/>
            <pc:sldMk cId="3079832958" sldId="407"/>
            <ac:picMk id="7" creationId="{474641BB-551D-4F3D-A94E-DFFAD75C15F7}"/>
          </ac:picMkLst>
        </pc:picChg>
        <pc:picChg chg="add del ord">
          <ac:chgData name="Mario Bizcocho" userId="7e1a0d434996af15" providerId="LiveId" clId="{D03C915F-587D-4979-BF6A-85EEF1201B74}" dt="2019-05-20T11:19:51.416" v="551" actId="478"/>
          <ac:picMkLst>
            <pc:docMk/>
            <pc:sldMk cId="3079832958" sldId="407"/>
            <ac:picMk id="8" creationId="{44CF68E1-DBC9-4564-B940-320F783E4C03}"/>
          </ac:picMkLst>
        </pc:picChg>
        <pc:picChg chg="add del">
          <ac:chgData name="Mario Bizcocho" userId="7e1a0d434996af15" providerId="LiveId" clId="{D03C915F-587D-4979-BF6A-85EEF1201B74}" dt="2019-05-20T11:20:10.639" v="553"/>
          <ac:picMkLst>
            <pc:docMk/>
            <pc:sldMk cId="3079832958" sldId="407"/>
            <ac:picMk id="9" creationId="{929FCCB3-9011-45DE-8FEA-9C531B89816B}"/>
          </ac:picMkLst>
        </pc:picChg>
        <pc:picChg chg="add ord">
          <ac:chgData name="Mario Bizcocho" userId="7e1a0d434996af15" providerId="LiveId" clId="{D03C915F-587D-4979-BF6A-85EEF1201B74}" dt="2019-05-20T11:20:14.816" v="555" actId="171"/>
          <ac:picMkLst>
            <pc:docMk/>
            <pc:sldMk cId="3079832958" sldId="407"/>
            <ac:picMk id="10" creationId="{99346955-6A9F-4E84-97FF-E83B73395637}"/>
          </ac:picMkLst>
        </pc:picChg>
      </pc:sldChg>
      <pc:sldChg chg="addSp delSp modSp add">
        <pc:chgData name="Mario Bizcocho" userId="7e1a0d434996af15" providerId="LiveId" clId="{D03C915F-587D-4979-BF6A-85EEF1201B74}" dt="2019-05-20T11:19:41.757" v="550" actId="171"/>
        <pc:sldMkLst>
          <pc:docMk/>
          <pc:sldMk cId="2659611546" sldId="408"/>
        </pc:sldMkLst>
        <pc:spChg chg="mod">
          <ac:chgData name="Mario Bizcocho" userId="7e1a0d434996af15" providerId="LiveId" clId="{D03C915F-587D-4979-BF6A-85EEF1201B74}" dt="2019-05-20T11:17:45.544" v="541" actId="207"/>
          <ac:spMkLst>
            <pc:docMk/>
            <pc:sldMk cId="2659611546" sldId="408"/>
            <ac:spMk id="6" creationId="{DA72EE27-CCF5-4A8F-A1F7-BEB1FAA0E124}"/>
          </ac:spMkLst>
        </pc:spChg>
        <pc:picChg chg="del">
          <ac:chgData name="Mario Bizcocho" userId="7e1a0d434996af15" providerId="LiveId" clId="{D03C915F-587D-4979-BF6A-85EEF1201B74}" dt="2019-05-20T11:17:35.330" v="538" actId="478"/>
          <ac:picMkLst>
            <pc:docMk/>
            <pc:sldMk cId="2659611546" sldId="408"/>
            <ac:picMk id="5" creationId="{F0551716-76D4-4E81-9374-E6C918FCA59D}"/>
          </ac:picMkLst>
        </pc:picChg>
        <pc:picChg chg="add del ord">
          <ac:chgData name="Mario Bizcocho" userId="7e1a0d434996af15" providerId="LiveId" clId="{D03C915F-587D-4979-BF6A-85EEF1201B74}" dt="2019-05-20T11:19:38.604" v="548" actId="478"/>
          <ac:picMkLst>
            <pc:docMk/>
            <pc:sldMk cId="2659611546" sldId="408"/>
            <ac:picMk id="7" creationId="{90F8A751-1560-42CD-A34B-F2C61D89BC2A}"/>
          </ac:picMkLst>
        </pc:picChg>
        <pc:picChg chg="add ord">
          <ac:chgData name="Mario Bizcocho" userId="7e1a0d434996af15" providerId="LiveId" clId="{D03C915F-587D-4979-BF6A-85EEF1201B74}" dt="2019-05-20T11:19:41.757" v="550" actId="171"/>
          <ac:picMkLst>
            <pc:docMk/>
            <pc:sldMk cId="2659611546" sldId="408"/>
            <ac:picMk id="8" creationId="{7A13F14A-C2F1-47EF-BCAC-A8B2296BBA7E}"/>
          </ac:picMkLst>
        </pc:picChg>
      </pc:sldChg>
      <pc:sldChg chg="add">
        <pc:chgData name="Mario Bizcocho" userId="7e1a0d434996af15" providerId="LiveId" clId="{D03C915F-587D-4979-BF6A-85EEF1201B74}" dt="2019-05-20T11:17:48.281" v="542"/>
        <pc:sldMkLst>
          <pc:docMk/>
          <pc:sldMk cId="617243517" sldId="409"/>
        </pc:sldMkLst>
      </pc:sldChg>
      <pc:sldChg chg="addSp delSp modSp add">
        <pc:chgData name="Mario Bizcocho" userId="7e1a0d434996af15" providerId="LiveId" clId="{D03C915F-587D-4979-BF6A-85EEF1201B74}" dt="2019-05-20T11:20:31.103" v="559" actId="171"/>
        <pc:sldMkLst>
          <pc:docMk/>
          <pc:sldMk cId="3405949708" sldId="410"/>
        </pc:sldMkLst>
        <pc:picChg chg="add ord">
          <ac:chgData name="Mario Bizcocho" userId="7e1a0d434996af15" providerId="LiveId" clId="{D03C915F-587D-4979-BF6A-85EEF1201B74}" dt="2019-05-20T11:20:31.103" v="559" actId="171"/>
          <ac:picMkLst>
            <pc:docMk/>
            <pc:sldMk cId="3405949708" sldId="410"/>
            <ac:picMk id="5" creationId="{F81123E6-280E-46EC-B8A2-32F9AA2CB047}"/>
          </ac:picMkLst>
        </pc:picChg>
        <pc:picChg chg="del">
          <ac:chgData name="Mario Bizcocho" userId="7e1a0d434996af15" providerId="LiveId" clId="{D03C915F-587D-4979-BF6A-85EEF1201B74}" dt="2019-05-20T11:20:26.403" v="557" actId="478"/>
          <ac:picMkLst>
            <pc:docMk/>
            <pc:sldMk cId="3405949708" sldId="410"/>
            <ac:picMk id="10" creationId="{99346955-6A9F-4E84-97FF-E83B73395637}"/>
          </ac:picMkLst>
        </pc:picChg>
      </pc:sldChg>
      <pc:sldChg chg="addSp delSp modSp add">
        <pc:chgData name="Mario Bizcocho" userId="7e1a0d434996af15" providerId="LiveId" clId="{D03C915F-587D-4979-BF6A-85EEF1201B74}" dt="2019-05-20T11:21:34.298" v="563" actId="171"/>
        <pc:sldMkLst>
          <pc:docMk/>
          <pc:sldMk cId="849880729" sldId="411"/>
        </pc:sldMkLst>
        <pc:picChg chg="del">
          <ac:chgData name="Mario Bizcocho" userId="7e1a0d434996af15" providerId="LiveId" clId="{D03C915F-587D-4979-BF6A-85EEF1201B74}" dt="2019-05-20T11:21:30.543" v="561" actId="478"/>
          <ac:picMkLst>
            <pc:docMk/>
            <pc:sldMk cId="849880729" sldId="411"/>
            <ac:picMk id="5" creationId="{F81123E6-280E-46EC-B8A2-32F9AA2CB047}"/>
          </ac:picMkLst>
        </pc:picChg>
        <pc:picChg chg="add ord">
          <ac:chgData name="Mario Bizcocho" userId="7e1a0d434996af15" providerId="LiveId" clId="{D03C915F-587D-4979-BF6A-85EEF1201B74}" dt="2019-05-20T11:21:34.298" v="563" actId="171"/>
          <ac:picMkLst>
            <pc:docMk/>
            <pc:sldMk cId="849880729" sldId="411"/>
            <ac:picMk id="7" creationId="{BAD3307D-E511-4DC7-BD91-B2C69625B3CA}"/>
          </ac:picMkLst>
        </pc:picChg>
      </pc:sldChg>
      <pc:sldChg chg="addSp delSp modSp add">
        <pc:chgData name="Mario Bizcocho" userId="7e1a0d434996af15" providerId="LiveId" clId="{D03C915F-587D-4979-BF6A-85EEF1201B74}" dt="2019-05-20T11:21:59.785" v="567" actId="171"/>
        <pc:sldMkLst>
          <pc:docMk/>
          <pc:sldMk cId="1254000373" sldId="412"/>
        </pc:sldMkLst>
        <pc:picChg chg="add ord">
          <ac:chgData name="Mario Bizcocho" userId="7e1a0d434996af15" providerId="LiveId" clId="{D03C915F-587D-4979-BF6A-85EEF1201B74}" dt="2019-05-20T11:21:59.785" v="567" actId="171"/>
          <ac:picMkLst>
            <pc:docMk/>
            <pc:sldMk cId="1254000373" sldId="412"/>
            <ac:picMk id="5" creationId="{54BC795B-54BC-49BB-B139-CE7C04EFDE9A}"/>
          </ac:picMkLst>
        </pc:picChg>
        <pc:picChg chg="del">
          <ac:chgData name="Mario Bizcocho" userId="7e1a0d434996af15" providerId="LiveId" clId="{D03C915F-587D-4979-BF6A-85EEF1201B74}" dt="2019-05-20T11:21:41.295" v="565" actId="478"/>
          <ac:picMkLst>
            <pc:docMk/>
            <pc:sldMk cId="1254000373" sldId="412"/>
            <ac:picMk id="7" creationId="{BAD3307D-E511-4DC7-BD91-B2C69625B3CA}"/>
          </ac:picMkLst>
        </pc:picChg>
      </pc:sldChg>
      <pc:sldChg chg="addSp delSp modSp add">
        <pc:chgData name="Mario Bizcocho" userId="7e1a0d434996af15" providerId="LiveId" clId="{D03C915F-587D-4979-BF6A-85EEF1201B74}" dt="2019-05-20T11:22:24.399" v="571" actId="171"/>
        <pc:sldMkLst>
          <pc:docMk/>
          <pc:sldMk cId="3328789754" sldId="413"/>
        </pc:sldMkLst>
        <pc:picChg chg="del">
          <ac:chgData name="Mario Bizcocho" userId="7e1a0d434996af15" providerId="LiveId" clId="{D03C915F-587D-4979-BF6A-85EEF1201B74}" dt="2019-05-20T11:22:20.084" v="569" actId="478"/>
          <ac:picMkLst>
            <pc:docMk/>
            <pc:sldMk cId="3328789754" sldId="413"/>
            <ac:picMk id="5" creationId="{54BC795B-54BC-49BB-B139-CE7C04EFDE9A}"/>
          </ac:picMkLst>
        </pc:picChg>
        <pc:picChg chg="add ord">
          <ac:chgData name="Mario Bizcocho" userId="7e1a0d434996af15" providerId="LiveId" clId="{D03C915F-587D-4979-BF6A-85EEF1201B74}" dt="2019-05-20T11:22:24.399" v="571" actId="171"/>
          <ac:picMkLst>
            <pc:docMk/>
            <pc:sldMk cId="3328789754" sldId="413"/>
            <ac:picMk id="7" creationId="{CB6900EE-A38E-4F4F-9027-A3EBF4003715}"/>
          </ac:picMkLst>
        </pc:picChg>
      </pc:sldChg>
      <pc:sldChg chg="addSp delSp modSp add">
        <pc:chgData name="Mario Bizcocho" userId="7e1a0d434996af15" providerId="LiveId" clId="{D03C915F-587D-4979-BF6A-85EEF1201B74}" dt="2019-05-20T11:26:41.036" v="575" actId="171"/>
        <pc:sldMkLst>
          <pc:docMk/>
          <pc:sldMk cId="3596430194" sldId="414"/>
        </pc:sldMkLst>
        <pc:picChg chg="add ord">
          <ac:chgData name="Mario Bizcocho" userId="7e1a0d434996af15" providerId="LiveId" clId="{D03C915F-587D-4979-BF6A-85EEF1201B74}" dt="2019-05-20T11:26:41.036" v="575" actId="171"/>
          <ac:picMkLst>
            <pc:docMk/>
            <pc:sldMk cId="3596430194" sldId="414"/>
            <ac:picMk id="5" creationId="{3CBBE015-81B5-44A3-81E5-5D44125E6FF3}"/>
          </ac:picMkLst>
        </pc:picChg>
        <pc:picChg chg="del">
          <ac:chgData name="Mario Bizcocho" userId="7e1a0d434996af15" providerId="LiveId" clId="{D03C915F-587D-4979-BF6A-85EEF1201B74}" dt="2019-05-20T11:26:36.977" v="573" actId="478"/>
          <ac:picMkLst>
            <pc:docMk/>
            <pc:sldMk cId="3596430194" sldId="414"/>
            <ac:picMk id="7" creationId="{CB6900EE-A38E-4F4F-9027-A3EBF4003715}"/>
          </ac:picMkLst>
        </pc:picChg>
      </pc:sldChg>
      <pc:sldChg chg="addSp delSp modSp add">
        <pc:chgData name="Mario Bizcocho" userId="7e1a0d434996af15" providerId="LiveId" clId="{D03C915F-587D-4979-BF6A-85EEF1201B74}" dt="2019-05-20T13:56:20.884" v="678" actId="171"/>
        <pc:sldMkLst>
          <pc:docMk/>
          <pc:sldMk cId="1448977876" sldId="415"/>
        </pc:sldMkLst>
        <pc:picChg chg="del">
          <ac:chgData name="Mario Bizcocho" userId="7e1a0d434996af15" providerId="LiveId" clId="{D03C915F-587D-4979-BF6A-85EEF1201B74}" dt="2019-05-20T11:28:06.639" v="577" actId="478"/>
          <ac:picMkLst>
            <pc:docMk/>
            <pc:sldMk cId="1448977876" sldId="415"/>
            <ac:picMk id="5" creationId="{3CBBE015-81B5-44A3-81E5-5D44125E6FF3}"/>
          </ac:picMkLst>
        </pc:picChg>
        <pc:picChg chg="add del ord">
          <ac:chgData name="Mario Bizcocho" userId="7e1a0d434996af15" providerId="LiveId" clId="{D03C915F-587D-4979-BF6A-85EEF1201B74}" dt="2019-05-20T13:56:17.850" v="676" actId="478"/>
          <ac:picMkLst>
            <pc:docMk/>
            <pc:sldMk cId="1448977876" sldId="415"/>
            <ac:picMk id="7" creationId="{0C83F654-53DA-4080-A9D2-F02AA8DE7907}"/>
          </ac:picMkLst>
        </pc:picChg>
        <pc:picChg chg="add del">
          <ac:chgData name="Mario Bizcocho" userId="7e1a0d434996af15" providerId="LiveId" clId="{D03C915F-587D-4979-BF6A-85EEF1201B74}" dt="2019-05-20T13:56:16.283" v="675"/>
          <ac:picMkLst>
            <pc:docMk/>
            <pc:sldMk cId="1448977876" sldId="415"/>
            <ac:picMk id="8" creationId="{B59AC271-E379-4E93-8899-6B6E00E23275}"/>
          </ac:picMkLst>
        </pc:picChg>
        <pc:picChg chg="add ord">
          <ac:chgData name="Mario Bizcocho" userId="7e1a0d434996af15" providerId="LiveId" clId="{D03C915F-587D-4979-BF6A-85EEF1201B74}" dt="2019-05-20T13:56:20.884" v="678" actId="171"/>
          <ac:picMkLst>
            <pc:docMk/>
            <pc:sldMk cId="1448977876" sldId="415"/>
            <ac:picMk id="9" creationId="{60D5B957-A588-47D5-A5AB-377B7BD48CA2}"/>
          </ac:picMkLst>
        </pc:picChg>
      </pc:sldChg>
      <pc:sldChg chg="addSp delSp modSp add">
        <pc:chgData name="Mario Bizcocho" userId="7e1a0d434996af15" providerId="LiveId" clId="{D03C915F-587D-4979-BF6A-85EEF1201B74}" dt="2019-05-20T11:29:06.044" v="583" actId="171"/>
        <pc:sldMkLst>
          <pc:docMk/>
          <pc:sldMk cId="348903265" sldId="416"/>
        </pc:sldMkLst>
        <pc:picChg chg="add ord">
          <ac:chgData name="Mario Bizcocho" userId="7e1a0d434996af15" providerId="LiveId" clId="{D03C915F-587D-4979-BF6A-85EEF1201B74}" dt="2019-05-20T11:29:06.044" v="583" actId="171"/>
          <ac:picMkLst>
            <pc:docMk/>
            <pc:sldMk cId="348903265" sldId="416"/>
            <ac:picMk id="5" creationId="{BF6B95F5-44B9-4F82-9DDA-B7729D6223AE}"/>
          </ac:picMkLst>
        </pc:picChg>
        <pc:picChg chg="del">
          <ac:chgData name="Mario Bizcocho" userId="7e1a0d434996af15" providerId="LiveId" clId="{D03C915F-587D-4979-BF6A-85EEF1201B74}" dt="2019-05-20T11:29:01.022" v="581" actId="478"/>
          <ac:picMkLst>
            <pc:docMk/>
            <pc:sldMk cId="348903265" sldId="416"/>
            <ac:picMk id="7" creationId="{0C83F654-53DA-4080-A9D2-F02AA8DE7907}"/>
          </ac:picMkLst>
        </pc:picChg>
      </pc:sldChg>
      <pc:sldChg chg="addSp delSp modSp add">
        <pc:chgData name="Mario Bizcocho" userId="7e1a0d434996af15" providerId="LiveId" clId="{D03C915F-587D-4979-BF6A-85EEF1201B74}" dt="2019-05-20T11:29:38.243" v="593" actId="171"/>
        <pc:sldMkLst>
          <pc:docMk/>
          <pc:sldMk cId="171033829" sldId="417"/>
        </pc:sldMkLst>
        <pc:spChg chg="add del">
          <ac:chgData name="Mario Bizcocho" userId="7e1a0d434996af15" providerId="LiveId" clId="{D03C915F-587D-4979-BF6A-85EEF1201B74}" dt="2019-05-20T11:29:34.046" v="591" actId="478"/>
          <ac:spMkLst>
            <pc:docMk/>
            <pc:sldMk cId="171033829" sldId="417"/>
            <ac:spMk id="2" creationId="{2E861207-8B6C-4506-B261-F684CEF9F458}"/>
          </ac:spMkLst>
        </pc:spChg>
        <pc:picChg chg="del">
          <ac:chgData name="Mario Bizcocho" userId="7e1a0d434996af15" providerId="LiveId" clId="{D03C915F-587D-4979-BF6A-85EEF1201B74}" dt="2019-05-20T11:29:23.847" v="585" actId="478"/>
          <ac:picMkLst>
            <pc:docMk/>
            <pc:sldMk cId="171033829" sldId="417"/>
            <ac:picMk id="5" creationId="{BF6B95F5-44B9-4F82-9DDA-B7729D6223AE}"/>
          </ac:picMkLst>
        </pc:picChg>
        <pc:picChg chg="add del ord">
          <ac:chgData name="Mario Bizcocho" userId="7e1a0d434996af15" providerId="LiveId" clId="{D03C915F-587D-4979-BF6A-85EEF1201B74}" dt="2019-05-20T11:29:38.243" v="593" actId="171"/>
          <ac:picMkLst>
            <pc:docMk/>
            <pc:sldMk cId="171033829" sldId="417"/>
            <ac:picMk id="7" creationId="{AA970055-DE4E-4608-B148-3E3FD2AAD1BA}"/>
          </ac:picMkLst>
        </pc:picChg>
      </pc:sldChg>
      <pc:sldChg chg="addSp delSp modSp add">
        <pc:chgData name="Mario Bizcocho" userId="7e1a0d434996af15" providerId="LiveId" clId="{D03C915F-587D-4979-BF6A-85EEF1201B74}" dt="2019-05-20T11:31:15.933" v="597" actId="171"/>
        <pc:sldMkLst>
          <pc:docMk/>
          <pc:sldMk cId="3466037398" sldId="418"/>
        </pc:sldMkLst>
        <pc:picChg chg="add ord">
          <ac:chgData name="Mario Bizcocho" userId="7e1a0d434996af15" providerId="LiveId" clId="{D03C915F-587D-4979-BF6A-85EEF1201B74}" dt="2019-05-20T11:31:15.933" v="597" actId="171"/>
          <ac:picMkLst>
            <pc:docMk/>
            <pc:sldMk cId="3466037398" sldId="418"/>
            <ac:picMk id="5" creationId="{A4CD1259-C5A3-4115-91BB-4CE91D7A0D51}"/>
          </ac:picMkLst>
        </pc:picChg>
        <pc:picChg chg="del">
          <ac:chgData name="Mario Bizcocho" userId="7e1a0d434996af15" providerId="LiveId" clId="{D03C915F-587D-4979-BF6A-85EEF1201B74}" dt="2019-05-20T11:31:12.986" v="595" actId="478"/>
          <ac:picMkLst>
            <pc:docMk/>
            <pc:sldMk cId="3466037398" sldId="418"/>
            <ac:picMk id="7" creationId="{AA970055-DE4E-4608-B148-3E3FD2AAD1BA}"/>
          </ac:picMkLst>
        </pc:picChg>
      </pc:sldChg>
      <pc:sldChg chg="addSp delSp modSp add">
        <pc:chgData name="Mario Bizcocho" userId="7e1a0d434996af15" providerId="LiveId" clId="{D03C915F-587D-4979-BF6A-85EEF1201B74}" dt="2019-05-20T11:37:38.415" v="601" actId="171"/>
        <pc:sldMkLst>
          <pc:docMk/>
          <pc:sldMk cId="1292206975" sldId="419"/>
        </pc:sldMkLst>
        <pc:picChg chg="del">
          <ac:chgData name="Mario Bizcocho" userId="7e1a0d434996af15" providerId="LiveId" clId="{D03C915F-587D-4979-BF6A-85EEF1201B74}" dt="2019-05-20T11:31:20.398" v="599" actId="478"/>
          <ac:picMkLst>
            <pc:docMk/>
            <pc:sldMk cId="1292206975" sldId="419"/>
            <ac:picMk id="5" creationId="{A4CD1259-C5A3-4115-91BB-4CE91D7A0D51}"/>
          </ac:picMkLst>
        </pc:picChg>
        <pc:picChg chg="add ord">
          <ac:chgData name="Mario Bizcocho" userId="7e1a0d434996af15" providerId="LiveId" clId="{D03C915F-587D-4979-BF6A-85EEF1201B74}" dt="2019-05-20T11:37:38.415" v="601" actId="171"/>
          <ac:picMkLst>
            <pc:docMk/>
            <pc:sldMk cId="1292206975" sldId="419"/>
            <ac:picMk id="7" creationId="{EA698B41-530D-416C-AF84-9E80049978FA}"/>
          </ac:picMkLst>
        </pc:picChg>
      </pc:sldChg>
      <pc:sldChg chg="addSp delSp modSp add">
        <pc:chgData name="Mario Bizcocho" userId="7e1a0d434996af15" providerId="LiveId" clId="{D03C915F-587D-4979-BF6A-85EEF1201B74}" dt="2019-05-20T11:44:46.928" v="610" actId="171"/>
        <pc:sldMkLst>
          <pc:docMk/>
          <pc:sldMk cId="3587465153" sldId="420"/>
        </pc:sldMkLst>
        <pc:picChg chg="add del ord">
          <ac:chgData name="Mario Bizcocho" userId="7e1a0d434996af15" providerId="LiveId" clId="{D03C915F-587D-4979-BF6A-85EEF1201B74}" dt="2019-05-20T11:44:43.501" v="608" actId="478"/>
          <ac:picMkLst>
            <pc:docMk/>
            <pc:sldMk cId="3587465153" sldId="420"/>
            <ac:picMk id="5" creationId="{827C70D5-484B-4E3E-B6E9-3D5F9348DF94}"/>
          </ac:picMkLst>
        </pc:picChg>
        <pc:picChg chg="del">
          <ac:chgData name="Mario Bizcocho" userId="7e1a0d434996af15" providerId="LiveId" clId="{D03C915F-587D-4979-BF6A-85EEF1201B74}" dt="2019-05-20T11:38:01.335" v="603" actId="478"/>
          <ac:picMkLst>
            <pc:docMk/>
            <pc:sldMk cId="3587465153" sldId="420"/>
            <ac:picMk id="7" creationId="{EA698B41-530D-416C-AF84-9E80049978FA}"/>
          </ac:picMkLst>
        </pc:picChg>
        <pc:picChg chg="add ord">
          <ac:chgData name="Mario Bizcocho" userId="7e1a0d434996af15" providerId="LiveId" clId="{D03C915F-587D-4979-BF6A-85EEF1201B74}" dt="2019-05-20T11:44:46.928" v="610" actId="171"/>
          <ac:picMkLst>
            <pc:docMk/>
            <pc:sldMk cId="3587465153" sldId="420"/>
            <ac:picMk id="8" creationId="{4960F272-F9C7-4EB9-B6AC-F0DD1F19F7B0}"/>
          </ac:picMkLst>
        </pc:picChg>
      </pc:sldChg>
      <pc:sldChg chg="addSp delSp modSp add">
        <pc:chgData name="Mario Bizcocho" userId="7e1a0d434996af15" providerId="LiveId" clId="{D03C915F-587D-4979-BF6A-85EEF1201B74}" dt="2019-05-20T11:46:00.182" v="614" actId="171"/>
        <pc:sldMkLst>
          <pc:docMk/>
          <pc:sldMk cId="3695922789" sldId="421"/>
        </pc:sldMkLst>
        <pc:picChg chg="add ord">
          <ac:chgData name="Mario Bizcocho" userId="7e1a0d434996af15" providerId="LiveId" clId="{D03C915F-587D-4979-BF6A-85EEF1201B74}" dt="2019-05-20T11:46:00.182" v="614" actId="171"/>
          <ac:picMkLst>
            <pc:docMk/>
            <pc:sldMk cId="3695922789" sldId="421"/>
            <ac:picMk id="5" creationId="{42E0CA3F-DB23-494B-AF3E-76712523C0E2}"/>
          </ac:picMkLst>
        </pc:picChg>
        <pc:picChg chg="del">
          <ac:chgData name="Mario Bizcocho" userId="7e1a0d434996af15" providerId="LiveId" clId="{D03C915F-587D-4979-BF6A-85EEF1201B74}" dt="2019-05-20T11:45:56.964" v="612" actId="478"/>
          <ac:picMkLst>
            <pc:docMk/>
            <pc:sldMk cId="3695922789" sldId="421"/>
            <ac:picMk id="8" creationId="{4960F272-F9C7-4EB9-B6AC-F0DD1F19F7B0}"/>
          </ac:picMkLst>
        </pc:picChg>
      </pc:sldChg>
      <pc:sldChg chg="addSp delSp modSp add">
        <pc:chgData name="Mario Bizcocho" userId="7e1a0d434996af15" providerId="LiveId" clId="{D03C915F-587D-4979-BF6A-85EEF1201B74}" dt="2019-05-20T11:46:23.435" v="618" actId="171"/>
        <pc:sldMkLst>
          <pc:docMk/>
          <pc:sldMk cId="2729761414" sldId="422"/>
        </pc:sldMkLst>
        <pc:picChg chg="del">
          <ac:chgData name="Mario Bizcocho" userId="7e1a0d434996af15" providerId="LiveId" clId="{D03C915F-587D-4979-BF6A-85EEF1201B74}" dt="2019-05-20T11:46:20.992" v="616" actId="478"/>
          <ac:picMkLst>
            <pc:docMk/>
            <pc:sldMk cId="2729761414" sldId="422"/>
            <ac:picMk id="5" creationId="{42E0CA3F-DB23-494B-AF3E-76712523C0E2}"/>
          </ac:picMkLst>
        </pc:picChg>
        <pc:picChg chg="add ord">
          <ac:chgData name="Mario Bizcocho" userId="7e1a0d434996af15" providerId="LiveId" clId="{D03C915F-587D-4979-BF6A-85EEF1201B74}" dt="2019-05-20T11:46:23.435" v="618" actId="171"/>
          <ac:picMkLst>
            <pc:docMk/>
            <pc:sldMk cId="2729761414" sldId="422"/>
            <ac:picMk id="7" creationId="{B585EF2B-8238-4F54-9776-FE4D532BA8B2}"/>
          </ac:picMkLst>
        </pc:picChg>
      </pc:sldChg>
      <pc:sldChg chg="addSp delSp modSp add">
        <pc:chgData name="Mario Bizcocho" userId="7e1a0d434996af15" providerId="LiveId" clId="{D03C915F-587D-4979-BF6A-85EEF1201B74}" dt="2019-05-20T11:50:40.181" v="637" actId="171"/>
        <pc:sldMkLst>
          <pc:docMk/>
          <pc:sldMk cId="2968313422" sldId="423"/>
        </pc:sldMkLst>
        <pc:picChg chg="add del ord">
          <ac:chgData name="Mario Bizcocho" userId="7e1a0d434996af15" providerId="LiveId" clId="{D03C915F-587D-4979-BF6A-85EEF1201B74}" dt="2019-05-20T11:50:36.643" v="635" actId="478"/>
          <ac:picMkLst>
            <pc:docMk/>
            <pc:sldMk cId="2968313422" sldId="423"/>
            <ac:picMk id="5" creationId="{D5B99801-2F63-469C-80D4-FB0C094AE128}"/>
          </ac:picMkLst>
        </pc:picChg>
        <pc:picChg chg="del">
          <ac:chgData name="Mario Bizcocho" userId="7e1a0d434996af15" providerId="LiveId" clId="{D03C915F-587D-4979-BF6A-85EEF1201B74}" dt="2019-05-20T11:48:30.270" v="620" actId="478"/>
          <ac:picMkLst>
            <pc:docMk/>
            <pc:sldMk cId="2968313422" sldId="423"/>
            <ac:picMk id="7" creationId="{B585EF2B-8238-4F54-9776-FE4D532BA8B2}"/>
          </ac:picMkLst>
        </pc:picChg>
        <pc:picChg chg="add del ord">
          <ac:chgData name="Mario Bizcocho" userId="7e1a0d434996af15" providerId="LiveId" clId="{D03C915F-587D-4979-BF6A-85EEF1201B74}" dt="2019-05-20T11:50:08.717" v="633"/>
          <ac:picMkLst>
            <pc:docMk/>
            <pc:sldMk cId="2968313422" sldId="423"/>
            <ac:picMk id="8" creationId="{A5256BF4-1846-4A8F-A432-0269C2269420}"/>
          </ac:picMkLst>
        </pc:picChg>
        <pc:picChg chg="add ord">
          <ac:chgData name="Mario Bizcocho" userId="7e1a0d434996af15" providerId="LiveId" clId="{D03C915F-587D-4979-BF6A-85EEF1201B74}" dt="2019-05-20T11:50:40.181" v="637" actId="171"/>
          <ac:picMkLst>
            <pc:docMk/>
            <pc:sldMk cId="2968313422" sldId="423"/>
            <ac:picMk id="9" creationId="{F1B9E015-09BC-4655-B946-86B90008C96D}"/>
          </ac:picMkLst>
        </pc:picChg>
      </pc:sldChg>
      <pc:sldChg chg="addSp delSp modSp add">
        <pc:chgData name="Mario Bizcocho" userId="7e1a0d434996af15" providerId="LiveId" clId="{D03C915F-587D-4979-BF6A-85EEF1201B74}" dt="2019-05-20T11:50:56.181" v="643" actId="171"/>
        <pc:sldMkLst>
          <pc:docMk/>
          <pc:sldMk cId="405409991" sldId="424"/>
        </pc:sldMkLst>
        <pc:spChg chg="add del">
          <ac:chgData name="Mario Bizcocho" userId="7e1a0d434996af15" providerId="LiveId" clId="{D03C915F-587D-4979-BF6A-85EEF1201B74}" dt="2019-05-20T11:50:53.512" v="641"/>
          <ac:spMkLst>
            <pc:docMk/>
            <pc:sldMk cId="405409991" sldId="424"/>
            <ac:spMk id="3" creationId="{D79D15A8-86A1-406E-AEF9-9759D1C14268}"/>
          </ac:spMkLst>
        </pc:spChg>
        <pc:picChg chg="add del mod">
          <ac:chgData name="Mario Bizcocho" userId="7e1a0d434996af15" providerId="LiveId" clId="{D03C915F-587D-4979-BF6A-85EEF1201B74}" dt="2019-05-20T11:50:53.512" v="641"/>
          <ac:picMkLst>
            <pc:docMk/>
            <pc:sldMk cId="405409991" sldId="424"/>
            <ac:picMk id="5" creationId="{696FF023-A65A-4967-8182-1F398E3300A2}"/>
          </ac:picMkLst>
        </pc:picChg>
        <pc:picChg chg="add ord">
          <ac:chgData name="Mario Bizcocho" userId="7e1a0d434996af15" providerId="LiveId" clId="{D03C915F-587D-4979-BF6A-85EEF1201B74}" dt="2019-05-20T11:50:56.181" v="643" actId="171"/>
          <ac:picMkLst>
            <pc:docMk/>
            <pc:sldMk cId="405409991" sldId="424"/>
            <ac:picMk id="7" creationId="{57B1027B-64D5-4A08-930A-3844E825732C}"/>
          </ac:picMkLst>
        </pc:picChg>
        <pc:picChg chg="del">
          <ac:chgData name="Mario Bizcocho" userId="7e1a0d434996af15" providerId="LiveId" clId="{D03C915F-587D-4979-BF6A-85EEF1201B74}" dt="2019-05-20T11:50:43.787" v="639" actId="478"/>
          <ac:picMkLst>
            <pc:docMk/>
            <pc:sldMk cId="405409991" sldId="424"/>
            <ac:picMk id="9" creationId="{F1B9E015-09BC-4655-B946-86B90008C96D}"/>
          </ac:picMkLst>
        </pc:picChg>
      </pc:sldChg>
      <pc:sldChg chg="addSp delSp modSp add">
        <pc:chgData name="Mario Bizcocho" userId="7e1a0d434996af15" providerId="LiveId" clId="{D03C915F-587D-4979-BF6A-85EEF1201B74}" dt="2019-05-20T11:51:38.926" v="647" actId="171"/>
        <pc:sldMkLst>
          <pc:docMk/>
          <pc:sldMk cId="3016655577" sldId="425"/>
        </pc:sldMkLst>
        <pc:picChg chg="add ord">
          <ac:chgData name="Mario Bizcocho" userId="7e1a0d434996af15" providerId="LiveId" clId="{D03C915F-587D-4979-BF6A-85EEF1201B74}" dt="2019-05-20T11:51:38.926" v="647" actId="171"/>
          <ac:picMkLst>
            <pc:docMk/>
            <pc:sldMk cId="3016655577" sldId="425"/>
            <ac:picMk id="5" creationId="{9A050622-FD96-4618-AEC6-5B924573666F}"/>
          </ac:picMkLst>
        </pc:picChg>
        <pc:picChg chg="del">
          <ac:chgData name="Mario Bizcocho" userId="7e1a0d434996af15" providerId="LiveId" clId="{D03C915F-587D-4979-BF6A-85EEF1201B74}" dt="2019-05-20T11:51:00.490" v="645" actId="478"/>
          <ac:picMkLst>
            <pc:docMk/>
            <pc:sldMk cId="3016655577" sldId="425"/>
            <ac:picMk id="7" creationId="{57B1027B-64D5-4A08-930A-3844E825732C}"/>
          </ac:picMkLst>
        </pc:picChg>
      </pc:sldChg>
      <pc:sldChg chg="addSp delSp modSp add">
        <pc:chgData name="Mario Bizcocho" userId="7e1a0d434996af15" providerId="LiveId" clId="{D03C915F-587D-4979-BF6A-85EEF1201B74}" dt="2019-05-20T11:54:27.997" v="657" actId="171"/>
        <pc:sldMkLst>
          <pc:docMk/>
          <pc:sldMk cId="3279916479" sldId="426"/>
        </pc:sldMkLst>
        <pc:picChg chg="del">
          <ac:chgData name="Mario Bizcocho" userId="7e1a0d434996af15" providerId="LiveId" clId="{D03C915F-587D-4979-BF6A-85EEF1201B74}" dt="2019-05-20T11:51:52.629" v="649" actId="478"/>
          <ac:picMkLst>
            <pc:docMk/>
            <pc:sldMk cId="3279916479" sldId="426"/>
            <ac:picMk id="5" creationId="{9A050622-FD96-4618-AEC6-5B924573666F}"/>
          </ac:picMkLst>
        </pc:picChg>
        <pc:picChg chg="add del ord">
          <ac:chgData name="Mario Bizcocho" userId="7e1a0d434996af15" providerId="LiveId" clId="{D03C915F-587D-4979-BF6A-85EEF1201B74}" dt="2019-05-20T11:53:34.024" v="652" actId="478"/>
          <ac:picMkLst>
            <pc:docMk/>
            <pc:sldMk cId="3279916479" sldId="426"/>
            <ac:picMk id="7" creationId="{82B0642E-C0FC-41F5-8B4E-33981607213B}"/>
          </ac:picMkLst>
        </pc:picChg>
        <pc:picChg chg="add del ord">
          <ac:chgData name="Mario Bizcocho" userId="7e1a0d434996af15" providerId="LiveId" clId="{D03C915F-587D-4979-BF6A-85EEF1201B74}" dt="2019-05-20T11:54:25.147" v="655" actId="478"/>
          <ac:picMkLst>
            <pc:docMk/>
            <pc:sldMk cId="3279916479" sldId="426"/>
            <ac:picMk id="8" creationId="{E9995F54-2ED0-4536-A709-0886015C9AB1}"/>
          </ac:picMkLst>
        </pc:picChg>
        <pc:picChg chg="add ord">
          <ac:chgData name="Mario Bizcocho" userId="7e1a0d434996af15" providerId="LiveId" clId="{D03C915F-587D-4979-BF6A-85EEF1201B74}" dt="2019-05-20T11:54:27.997" v="657" actId="171"/>
          <ac:picMkLst>
            <pc:docMk/>
            <pc:sldMk cId="3279916479" sldId="426"/>
            <ac:picMk id="9" creationId="{9538408D-A508-444B-804E-570B2D8CAD35}"/>
          </ac:picMkLst>
        </pc:picChg>
      </pc:sldChg>
      <pc:sldChg chg="addSp delSp modSp add">
        <pc:chgData name="Mario Bizcocho" userId="7e1a0d434996af15" providerId="LiveId" clId="{D03C915F-587D-4979-BF6A-85EEF1201B74}" dt="2019-05-20T11:57:19.378" v="661" actId="171"/>
        <pc:sldMkLst>
          <pc:docMk/>
          <pc:sldMk cId="4206914322" sldId="427"/>
        </pc:sldMkLst>
        <pc:picChg chg="add ord">
          <ac:chgData name="Mario Bizcocho" userId="7e1a0d434996af15" providerId="LiveId" clId="{D03C915F-587D-4979-BF6A-85EEF1201B74}" dt="2019-05-20T11:57:19.378" v="661" actId="171"/>
          <ac:picMkLst>
            <pc:docMk/>
            <pc:sldMk cId="4206914322" sldId="427"/>
            <ac:picMk id="5" creationId="{077FB069-35FE-451B-9A7F-BFAA63EE1990}"/>
          </ac:picMkLst>
        </pc:picChg>
        <pc:picChg chg="del">
          <ac:chgData name="Mario Bizcocho" userId="7e1a0d434996af15" providerId="LiveId" clId="{D03C915F-587D-4979-BF6A-85EEF1201B74}" dt="2019-05-20T11:57:16.910" v="659" actId="478"/>
          <ac:picMkLst>
            <pc:docMk/>
            <pc:sldMk cId="4206914322" sldId="427"/>
            <ac:picMk id="9" creationId="{9538408D-A508-444B-804E-570B2D8CAD35}"/>
          </ac:picMkLst>
        </pc:picChg>
      </pc:sldChg>
      <pc:sldChg chg="addSp delSp modSp add">
        <pc:chgData name="Mario Bizcocho" userId="7e1a0d434996af15" providerId="LiveId" clId="{D03C915F-587D-4979-BF6A-85EEF1201B74}" dt="2019-05-20T11:59:01.383" v="668" actId="171"/>
        <pc:sldMkLst>
          <pc:docMk/>
          <pc:sldMk cId="3494989111" sldId="428"/>
        </pc:sldMkLst>
        <pc:picChg chg="del">
          <ac:chgData name="Mario Bizcocho" userId="7e1a0d434996af15" providerId="LiveId" clId="{D03C915F-587D-4979-BF6A-85EEF1201B74}" dt="2019-05-20T11:58:22.436" v="663" actId="478"/>
          <ac:picMkLst>
            <pc:docMk/>
            <pc:sldMk cId="3494989111" sldId="428"/>
            <ac:picMk id="5" creationId="{077FB069-35FE-451B-9A7F-BFAA63EE1990}"/>
          </ac:picMkLst>
        </pc:picChg>
        <pc:picChg chg="add del ord">
          <ac:chgData name="Mario Bizcocho" userId="7e1a0d434996af15" providerId="LiveId" clId="{D03C915F-587D-4979-BF6A-85EEF1201B74}" dt="2019-05-20T11:58:58.481" v="666" actId="478"/>
          <ac:picMkLst>
            <pc:docMk/>
            <pc:sldMk cId="3494989111" sldId="428"/>
            <ac:picMk id="7" creationId="{032989D3-40E7-40B7-9E9D-2C49498A222D}"/>
          </ac:picMkLst>
        </pc:picChg>
        <pc:picChg chg="add ord">
          <ac:chgData name="Mario Bizcocho" userId="7e1a0d434996af15" providerId="LiveId" clId="{D03C915F-587D-4979-BF6A-85EEF1201B74}" dt="2019-05-20T11:59:01.383" v="668" actId="171"/>
          <ac:picMkLst>
            <pc:docMk/>
            <pc:sldMk cId="3494989111" sldId="428"/>
            <ac:picMk id="8" creationId="{B9EFB4C7-0F5D-4DDF-99C0-61B5783288EC}"/>
          </ac:picMkLst>
        </pc:picChg>
      </pc:sldChg>
      <pc:sldChg chg="addSp delSp modSp add">
        <pc:chgData name="Mario Bizcocho" userId="7e1a0d434996af15" providerId="LiveId" clId="{D03C915F-587D-4979-BF6A-85EEF1201B74}" dt="2019-05-20T11:59:18.133" v="672" actId="171"/>
        <pc:sldMkLst>
          <pc:docMk/>
          <pc:sldMk cId="690434137" sldId="429"/>
        </pc:sldMkLst>
        <pc:picChg chg="add ord">
          <ac:chgData name="Mario Bizcocho" userId="7e1a0d434996af15" providerId="LiveId" clId="{D03C915F-587D-4979-BF6A-85EEF1201B74}" dt="2019-05-20T11:59:18.133" v="672" actId="171"/>
          <ac:picMkLst>
            <pc:docMk/>
            <pc:sldMk cId="690434137" sldId="429"/>
            <ac:picMk id="5" creationId="{AC8B5CEC-CB18-4437-BAEC-6CC39147D053}"/>
          </ac:picMkLst>
        </pc:picChg>
        <pc:picChg chg="del">
          <ac:chgData name="Mario Bizcocho" userId="7e1a0d434996af15" providerId="LiveId" clId="{D03C915F-587D-4979-BF6A-85EEF1201B74}" dt="2019-05-20T11:59:15.044" v="670" actId="478"/>
          <ac:picMkLst>
            <pc:docMk/>
            <pc:sldMk cId="690434137" sldId="429"/>
            <ac:picMk id="8" creationId="{B9EFB4C7-0F5D-4DDF-99C0-61B5783288EC}"/>
          </ac:picMkLst>
        </pc:picChg>
      </pc:sldChg>
      <pc:sldChg chg="add">
        <pc:chgData name="Mario Bizcocho" userId="7e1a0d434996af15" providerId="LiveId" clId="{D03C915F-587D-4979-BF6A-85EEF1201B74}" dt="2019-05-20T13:55:10.483" v="673"/>
        <pc:sldMkLst>
          <pc:docMk/>
          <pc:sldMk cId="467110677" sldId="430"/>
        </pc:sldMkLst>
      </pc:sldChg>
      <pc:sldChg chg="modSp add">
        <pc:chgData name="Mario Bizcocho" userId="7e1a0d434996af15" providerId="LiveId" clId="{D03C915F-587D-4979-BF6A-85EEF1201B74}" dt="2019-05-24T17:42:58.262" v="1743" actId="20577"/>
        <pc:sldMkLst>
          <pc:docMk/>
          <pc:sldMk cId="4256008783" sldId="431"/>
        </pc:sldMkLst>
        <pc:spChg chg="mod">
          <ac:chgData name="Mario Bizcocho" userId="7e1a0d434996af15" providerId="LiveId" clId="{D03C915F-587D-4979-BF6A-85EEF1201B74}" dt="2019-05-24T17:38:50.371" v="1397" actId="20577"/>
          <ac:spMkLst>
            <pc:docMk/>
            <pc:sldMk cId="4256008783" sldId="431"/>
            <ac:spMk id="2" creationId="{B38B17DF-A8A9-48C4-9B3E-78E17118A367}"/>
          </ac:spMkLst>
        </pc:spChg>
        <pc:spChg chg="mod">
          <ac:chgData name="Mario Bizcocho" userId="7e1a0d434996af15" providerId="LiveId" clId="{D03C915F-587D-4979-BF6A-85EEF1201B74}" dt="2019-05-24T17:42:58.262" v="1743" actId="20577"/>
          <ac:spMkLst>
            <pc:docMk/>
            <pc:sldMk cId="4256008783" sldId="431"/>
            <ac:spMk id="3" creationId="{2481350F-210D-47F4-ACC8-228A0C4BA36C}"/>
          </ac:spMkLst>
        </pc:spChg>
      </pc:sldChg>
      <pc:sldChg chg="addSp delSp modSp add mod">
        <pc:chgData name="Mario Bizcocho" userId="7e1a0d434996af15" providerId="LiveId" clId="{D03C915F-587D-4979-BF6A-85EEF1201B74}" dt="2019-05-24T18:25:15.071" v="2287" actId="27918"/>
        <pc:sldMkLst>
          <pc:docMk/>
          <pc:sldMk cId="136521556" sldId="432"/>
        </pc:sldMkLst>
        <pc:spChg chg="mod">
          <ac:chgData name="Mario Bizcocho" userId="7e1a0d434996af15" providerId="LiveId" clId="{D03C915F-587D-4979-BF6A-85EEF1201B74}" dt="2019-05-20T14:29:40.240" v="814" actId="20577"/>
          <ac:spMkLst>
            <pc:docMk/>
            <pc:sldMk cId="136521556" sldId="432"/>
            <ac:spMk id="2" creationId="{0274A237-DC3D-4C2F-B108-8A3B7C1FD40C}"/>
          </ac:spMkLst>
        </pc:spChg>
        <pc:spChg chg="del">
          <ac:chgData name="Mario Bizcocho" userId="7e1a0d434996af15" providerId="LiveId" clId="{D03C915F-587D-4979-BF6A-85EEF1201B74}" dt="2019-05-20T14:29:47.550" v="817" actId="1957"/>
          <ac:spMkLst>
            <pc:docMk/>
            <pc:sldMk cId="136521556" sldId="432"/>
            <ac:spMk id="3" creationId="{EF8DF6B8-9080-4D84-8BEC-2AD0A5DE84BF}"/>
          </ac:spMkLst>
        </pc:spChg>
        <pc:spChg chg="mod">
          <ac:chgData name="Mario Bizcocho" userId="7e1a0d434996af15" providerId="LiveId" clId="{D03C915F-587D-4979-BF6A-85EEF1201B74}" dt="2019-05-20T14:37:28.040" v="864" actId="403"/>
          <ac:spMkLst>
            <pc:docMk/>
            <pc:sldMk cId="136521556" sldId="432"/>
            <ac:spMk id="4" creationId="{35836108-05E6-48EE-BE44-5D5F11CF3178}"/>
          </ac:spMkLst>
        </pc:spChg>
        <pc:graphicFrameChg chg="add mod">
          <ac:chgData name="Mario Bizcocho" userId="7e1a0d434996af15" providerId="LiveId" clId="{D03C915F-587D-4979-BF6A-85EEF1201B74}" dt="2019-05-20T14:39:03.103" v="879" actId="403"/>
          <ac:graphicFrameMkLst>
            <pc:docMk/>
            <pc:sldMk cId="136521556" sldId="432"/>
            <ac:graphicFrameMk id="7" creationId="{6256B92F-3459-48CB-ABA4-98119EE634BC}"/>
          </ac:graphicFrameMkLst>
        </pc:graphicFrameChg>
      </pc:sldChg>
      <pc:sldChg chg="modSp add mod">
        <pc:chgData name="Mario Bizcocho" userId="7e1a0d434996af15" providerId="LiveId" clId="{D03C915F-587D-4979-BF6A-85EEF1201B74}" dt="2019-05-20T14:41:14.410" v="891" actId="27918"/>
        <pc:sldMkLst>
          <pc:docMk/>
          <pc:sldMk cId="383703554" sldId="433"/>
        </pc:sldMkLst>
        <pc:spChg chg="mod">
          <ac:chgData name="Mario Bizcocho" userId="7e1a0d434996af15" providerId="LiveId" clId="{D03C915F-587D-4979-BF6A-85EEF1201B74}" dt="2019-05-20T14:39:33.054" v="882" actId="20577"/>
          <ac:spMkLst>
            <pc:docMk/>
            <pc:sldMk cId="383703554" sldId="433"/>
            <ac:spMk id="2" creationId="{0274A237-DC3D-4C2F-B108-8A3B7C1FD40C}"/>
          </ac:spMkLst>
        </pc:spChg>
      </pc:sldChg>
      <pc:sldChg chg="modSp add">
        <pc:chgData name="Mario Bizcocho" userId="7e1a0d434996af15" providerId="LiveId" clId="{D03C915F-587D-4979-BF6A-85EEF1201B74}" dt="2019-05-24T17:40:16.135" v="1601" actId="20577"/>
        <pc:sldMkLst>
          <pc:docMk/>
          <pc:sldMk cId="2118847428" sldId="434"/>
        </pc:sldMkLst>
        <pc:spChg chg="mod">
          <ac:chgData name="Mario Bizcocho" userId="7e1a0d434996af15" providerId="LiveId" clId="{D03C915F-587D-4979-BF6A-85EEF1201B74}" dt="2019-05-24T17:40:16.135" v="1601" actId="20577"/>
          <ac:spMkLst>
            <pc:docMk/>
            <pc:sldMk cId="2118847428" sldId="434"/>
            <ac:spMk id="3" creationId="{2481350F-210D-47F4-ACC8-228A0C4BA36C}"/>
          </ac:spMkLst>
        </pc:spChg>
      </pc:sldChg>
      <pc:sldChg chg="addSp delSp modSp add del">
        <pc:chgData name="Mario Bizcocho" userId="7e1a0d434996af15" providerId="LiveId" clId="{D03C915F-587D-4979-BF6A-85EEF1201B74}" dt="2019-05-24T18:25:42.765" v="2288" actId="2696"/>
        <pc:sldMkLst>
          <pc:docMk/>
          <pc:sldMk cId="655623517" sldId="435"/>
        </pc:sldMkLst>
        <pc:graphicFrameChg chg="del">
          <ac:chgData name="Mario Bizcocho" userId="7e1a0d434996af15" providerId="LiveId" clId="{D03C915F-587D-4979-BF6A-85EEF1201B74}" dt="2019-05-24T17:09:48.424" v="1299" actId="478"/>
          <ac:graphicFrameMkLst>
            <pc:docMk/>
            <pc:sldMk cId="655623517" sldId="435"/>
            <ac:graphicFrameMk id="5" creationId="{00000000-0008-0000-0000-000002000000}"/>
          </ac:graphicFrameMkLst>
        </pc:graphicFrameChg>
        <pc:graphicFrameChg chg="add mod">
          <ac:chgData name="Mario Bizcocho" userId="7e1a0d434996af15" providerId="LiveId" clId="{D03C915F-587D-4979-BF6A-85EEF1201B74}" dt="2019-05-24T17:14:29.906" v="1318"/>
          <ac:graphicFrameMkLst>
            <pc:docMk/>
            <pc:sldMk cId="655623517" sldId="435"/>
            <ac:graphicFrameMk id="6" creationId="{03CC615B-9A24-4A0E-B978-A860966D4615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sers\mario\Downloads\Telegram%20Desktop\evolucion%20de%20costes%20directos%20(5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Direct costs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8B8-49C7-A4C8-337A73B0E55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8B8-49C7-A4C8-337A73B0E55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78B8-49C7-A4C8-337A73B0E55E}"/>
              </c:ext>
            </c:extLst>
          </c:dPt>
          <c:dLbls>
            <c:dLbl>
              <c:idx val="0"/>
              <c:numFmt formatCode="#,##0.00\ &quot;€&quot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78B8-49C7-A4C8-337A73B0E55E}"/>
                </c:ext>
              </c:extLst>
            </c:dLbl>
            <c:dLbl>
              <c:idx val="1"/>
              <c:layout>
                <c:manualLayout>
                  <c:x val="-3.3760026721550178E-3"/>
                  <c:y val="2.2631312801000711E-2"/>
                </c:manualLayout>
              </c:layout>
              <c:numFmt formatCode="#,##0.00\ &quot;€&quot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8B8-49C7-A4C8-337A73B0E55E}"/>
                </c:ext>
              </c:extLst>
            </c:dLbl>
            <c:dLbl>
              <c:idx val="2"/>
              <c:layout>
                <c:manualLayout>
                  <c:x val="2.320678255829375E-2"/>
                  <c:y val="2.4438013376227481E-3"/>
                </c:manualLayout>
              </c:layout>
              <c:numFmt formatCode="#,##0.00\ &quot;€&quot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8B8-49C7-A4C8-337A73B0E55E}"/>
                </c:ext>
              </c:extLst>
            </c:dLbl>
            <c:numFmt formatCode="#,##0.00\ &quot;€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Hoja1!$A$2:$A$4</c:f>
              <c:strCache>
                <c:ptCount val="3"/>
                <c:pt idx="0">
                  <c:v>Personnel</c:v>
                </c:pt>
                <c:pt idx="1">
                  <c:v>YouTube ads</c:v>
                </c:pt>
                <c:pt idx="2">
                  <c:v>Google ads</c:v>
                </c:pt>
              </c:strCache>
            </c:strRef>
          </c:cat>
          <c:val>
            <c:numRef>
              <c:f>Hoja1!$B$2:$B$4</c:f>
              <c:numCache>
                <c:formatCode>General</c:formatCode>
                <c:ptCount val="3"/>
                <c:pt idx="0">
                  <c:v>32258.01</c:v>
                </c:pt>
                <c:pt idx="1">
                  <c:v>1920</c:v>
                </c:pt>
                <c:pt idx="2">
                  <c:v>1800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B8-49C7-A4C8-337A73B0E5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Direct costs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8B8-49C7-A4C8-337A73B0E55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8B8-49C7-A4C8-337A73B0E55E}"/>
              </c:ext>
            </c:extLst>
          </c:dPt>
          <c:dLbls>
            <c:dLbl>
              <c:idx val="0"/>
              <c:numFmt formatCode="#,##0.00\ &quot;€&quot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78B8-49C7-A4C8-337A73B0E55E}"/>
                </c:ext>
              </c:extLst>
            </c:dLbl>
            <c:dLbl>
              <c:idx val="1"/>
              <c:layout>
                <c:manualLayout>
                  <c:x val="-3.3760026721550178E-3"/>
                  <c:y val="2.2631312801000711E-2"/>
                </c:manualLayout>
              </c:layout>
              <c:numFmt formatCode="#,##0.00\ &quot;€&quot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8B8-49C7-A4C8-337A73B0E55E}"/>
                </c:ext>
              </c:extLst>
            </c:dLbl>
            <c:dLbl>
              <c:idx val="2"/>
              <c:layout>
                <c:manualLayout>
                  <c:x val="2.320678255829375E-2"/>
                  <c:y val="2.4438013376227481E-3"/>
                </c:manualLayout>
              </c:layout>
              <c:numFmt formatCode="#,##0.00\ &quot;€&quot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8B8-49C7-A4C8-337A73B0E55E}"/>
                </c:ext>
              </c:extLst>
            </c:dLbl>
            <c:numFmt formatCode="#,##0.00\ &quot;€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Hoja1!$A$2:$A$3</c:f>
              <c:strCache>
                <c:ptCount val="2"/>
                <c:pt idx="0">
                  <c:v>Data Protection Officer course</c:v>
                </c:pt>
                <c:pt idx="1">
                  <c:v>Others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1175</c:v>
                </c:pt>
                <c:pt idx="1">
                  <c:v>322.58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B8-49C7-A4C8-337A73B0E5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/>
              <a:t>Evolution</a:t>
            </a:r>
            <a:r>
              <a:rPr lang="es-ES" baseline="0"/>
              <a:t> of Personal Costs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lineChart>
        <c:grouping val="standard"/>
        <c:varyColors val="0"/>
        <c:ser>
          <c:idx val="3"/>
          <c:order val="3"/>
          <c:tx>
            <c:strRef>
              <c:f>'[evolucion de costes directos (5).xlsx]Proyecto'!$H$1</c:f>
              <c:strCache>
                <c:ptCount val="1"/>
                <c:pt idx="0">
                  <c:v>%Proyecto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dLbls>
            <c:dLbl>
              <c:idx val="11"/>
              <c:numFmt formatCode="0\%" sourceLinked="0"/>
              <c:spPr>
                <a:solidFill>
                  <a:srgbClr val="FBE5D6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s-ES" sz="1400" b="0" i="0" u="none" strike="noStrike" kern="1200" baseline="0">
                      <a:ln>
                        <a:noFill/>
                      </a:ln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6-194A-44A6-8E41-E22BDFBC0D16}"/>
                </c:ext>
              </c:extLst>
            </c:dLbl>
            <c:dLbl>
              <c:idx val="13"/>
              <c:numFmt formatCode="0\%" sourceLinked="0"/>
              <c:spPr>
                <a:solidFill>
                  <a:srgbClr val="FBE5D6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4-194A-44A6-8E41-E22BDFBC0D16}"/>
                </c:ext>
              </c:extLst>
            </c:dLbl>
            <c:numFmt formatCode="0\%" sourceLinked="0"/>
            <c:spPr>
              <a:solidFill>
                <a:srgbClr val="FBE5D6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val>
            <c:numRef>
              <c:f>'[evolucion de costes directos (5).xlsx]Proyecto'!$H$2:$H$15</c:f>
              <c:numCache>
                <c:formatCode>General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5</c:v>
                </c:pt>
                <c:pt idx="3">
                  <c:v>10</c:v>
                </c:pt>
                <c:pt idx="4">
                  <c:v>10</c:v>
                </c:pt>
                <c:pt idx="5">
                  <c:v>15</c:v>
                </c:pt>
                <c:pt idx="6">
                  <c:v>20</c:v>
                </c:pt>
                <c:pt idx="7">
                  <c:v>60</c:v>
                </c:pt>
                <c:pt idx="8">
                  <c:v>65</c:v>
                </c:pt>
                <c:pt idx="9">
                  <c:v>75</c:v>
                </c:pt>
                <c:pt idx="10">
                  <c:v>80</c:v>
                </c:pt>
                <c:pt idx="11">
                  <c:v>85</c:v>
                </c:pt>
                <c:pt idx="12">
                  <c:v>88</c:v>
                </c:pt>
                <c:pt idx="13">
                  <c:v>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94A-44A6-8E41-E22BDFBC0D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313519"/>
        <c:axId val="42484799"/>
      </c:lineChart>
      <c:lineChart>
        <c:grouping val="standard"/>
        <c:varyColors val="0"/>
        <c:ser>
          <c:idx val="1"/>
          <c:order val="0"/>
          <c:tx>
            <c:strRef>
              <c:f>'[evolucion de costes directos (5).xlsx]Proyecto'!$E$1</c:f>
              <c:strCache>
                <c:ptCount val="1"/>
                <c:pt idx="0">
                  <c:v>Personal Cost Goal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'[evolucion de costes directos (5).xlsx]Proyecto'!$E$2:$E$17</c:f>
              <c:numCache>
                <c:formatCode>0</c:formatCode>
                <c:ptCount val="16"/>
                <c:pt idx="0">
                  <c:v>0</c:v>
                </c:pt>
                <c:pt idx="1">
                  <c:v>2150.5340000000001</c:v>
                </c:pt>
                <c:pt idx="2">
                  <c:v>4301.0680000000002</c:v>
                </c:pt>
                <c:pt idx="3">
                  <c:v>6451.6020000000008</c:v>
                </c:pt>
                <c:pt idx="4">
                  <c:v>8602.1360000000004</c:v>
                </c:pt>
                <c:pt idx="5">
                  <c:v>10752.67</c:v>
                </c:pt>
                <c:pt idx="6">
                  <c:v>12903.204000000002</c:v>
                </c:pt>
                <c:pt idx="7">
                  <c:v>15053.738000000001</c:v>
                </c:pt>
                <c:pt idx="8">
                  <c:v>17204.272000000001</c:v>
                </c:pt>
                <c:pt idx="9">
                  <c:v>19354.806</c:v>
                </c:pt>
                <c:pt idx="10">
                  <c:v>21505.34</c:v>
                </c:pt>
                <c:pt idx="11">
                  <c:v>23655.874</c:v>
                </c:pt>
                <c:pt idx="12">
                  <c:v>25806.408000000003</c:v>
                </c:pt>
                <c:pt idx="13">
                  <c:v>27956.942000000003</c:v>
                </c:pt>
                <c:pt idx="14">
                  <c:v>30107.476000000002</c:v>
                </c:pt>
                <c:pt idx="15">
                  <c:v>32258.010000000002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94A-44A6-8E41-E22BDFBC0D16}"/>
            </c:ext>
          </c:extLst>
        </c:ser>
        <c:ser>
          <c:idx val="2"/>
          <c:order val="1"/>
          <c:tx>
            <c:strRef>
              <c:f>'[evolucion de costes directos (5).xlsx]Proyecto'!$F$1</c:f>
              <c:strCache>
                <c:ptCount val="1"/>
                <c:pt idx="0">
                  <c:v>Real Personal Costs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dLbl>
              <c:idx val="13"/>
              <c:layout>
                <c:manualLayout>
                  <c:x val="-3.5219626261528185E-2"/>
                  <c:y val="6.9414117519740665E-2"/>
                </c:manualLayout>
              </c:layout>
              <c:numFmt formatCode="&quot;€&quot;#,##0.00" sourceLinked="0"/>
              <c:spPr>
                <a:solidFill>
                  <a:srgbClr val="EEDEB9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7-194A-44A6-8E41-E22BDFBC0D16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val>
            <c:numRef>
              <c:f>'[evolucion de costes directos (5).xlsx]Proyecto'!$F$2:$F$17</c:f>
              <c:numCache>
                <c:formatCode>General</c:formatCode>
                <c:ptCount val="16"/>
                <c:pt idx="0">
                  <c:v>0</c:v>
                </c:pt>
                <c:pt idx="1">
                  <c:v>2150.5</c:v>
                </c:pt>
                <c:pt idx="2">
                  <c:v>4001</c:v>
                </c:pt>
                <c:pt idx="3">
                  <c:v>5951.5</c:v>
                </c:pt>
                <c:pt idx="4">
                  <c:v>8102</c:v>
                </c:pt>
                <c:pt idx="5">
                  <c:v>10252.5</c:v>
                </c:pt>
                <c:pt idx="6">
                  <c:v>13056.15</c:v>
                </c:pt>
                <c:pt idx="7">
                  <c:v>16315.36</c:v>
                </c:pt>
                <c:pt idx="8">
                  <c:v>18465.36</c:v>
                </c:pt>
                <c:pt idx="9">
                  <c:v>20665.36</c:v>
                </c:pt>
                <c:pt idx="10">
                  <c:v>22665.360000000001</c:v>
                </c:pt>
                <c:pt idx="11">
                  <c:v>24965.360000000001</c:v>
                </c:pt>
                <c:pt idx="12">
                  <c:v>26265.360000000001</c:v>
                </c:pt>
                <c:pt idx="13">
                  <c:v>28065.360000000001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94A-44A6-8E41-E22BDFBC0D16}"/>
            </c:ext>
          </c:extLst>
        </c:ser>
        <c:ser>
          <c:idx val="0"/>
          <c:order val="2"/>
          <c:tx>
            <c:strRef>
              <c:f>'[evolucion de costes directos (5).xlsx]Proyecto'!$G$1</c:f>
              <c:strCache>
                <c:ptCount val="1"/>
                <c:pt idx="0">
                  <c:v>Personal Cost Goal+Reserves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'[evolucion de costes directos (5).xlsx]Proyecto'!$G$2:$G$17</c:f>
              <c:numCache>
                <c:formatCode>General</c:formatCode>
                <c:ptCount val="16"/>
                <c:pt idx="0">
                  <c:v>0</c:v>
                </c:pt>
                <c:pt idx="1">
                  <c:v>2381.9713333333334</c:v>
                </c:pt>
                <c:pt idx="2">
                  <c:v>4763.9426666666668</c:v>
                </c:pt>
                <c:pt idx="3">
                  <c:v>7145.9140000000007</c:v>
                </c:pt>
                <c:pt idx="4">
                  <c:v>9527.8853333333336</c:v>
                </c:pt>
                <c:pt idx="5">
                  <c:v>11909.856666666667</c:v>
                </c:pt>
                <c:pt idx="6">
                  <c:v>14291.828</c:v>
                </c:pt>
                <c:pt idx="7">
                  <c:v>16673.799333333332</c:v>
                </c:pt>
                <c:pt idx="8">
                  <c:v>19055.770666666667</c:v>
                </c:pt>
                <c:pt idx="9">
                  <c:v>21437.742000000002</c:v>
                </c:pt>
                <c:pt idx="10">
                  <c:v>23819.713333333337</c:v>
                </c:pt>
                <c:pt idx="11">
                  <c:v>26201.684666666672</c:v>
                </c:pt>
                <c:pt idx="12">
                  <c:v>28583.656000000006</c:v>
                </c:pt>
                <c:pt idx="13">
                  <c:v>30965.627333333341</c:v>
                </c:pt>
                <c:pt idx="14">
                  <c:v>33347.598666666672</c:v>
                </c:pt>
                <c:pt idx="15">
                  <c:v>35729.570000000007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94A-44A6-8E41-E22BDFBC0D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8710648"/>
        <c:axId val="408709992"/>
      </c:lineChart>
      <c:catAx>
        <c:axId val="403135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2484799"/>
        <c:crosses val="autoZero"/>
        <c:auto val="1"/>
        <c:lblAlgn val="ctr"/>
        <c:lblOffset val="100"/>
        <c:noMultiLvlLbl val="1"/>
      </c:catAx>
      <c:valAx>
        <c:axId val="424847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0313519"/>
        <c:crosses val="autoZero"/>
        <c:crossBetween val="between"/>
      </c:valAx>
      <c:valAx>
        <c:axId val="408709992"/>
        <c:scaling>
          <c:orientation val="minMax"/>
        </c:scaling>
        <c:delete val="0"/>
        <c:axPos val="r"/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08710648"/>
        <c:crosses val="max"/>
        <c:crossBetween val="between"/>
      </c:valAx>
      <c:catAx>
        <c:axId val="408710648"/>
        <c:scaling>
          <c:orientation val="minMax"/>
        </c:scaling>
        <c:delete val="1"/>
        <c:axPos val="b"/>
        <c:majorTickMark val="out"/>
        <c:minorTickMark val="none"/>
        <c:tickLblPos val="nextTo"/>
        <c:crossAx val="40870999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ata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ata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svg"/><Relationship Id="rId1" Type="http://schemas.openxmlformats.org/officeDocument/2006/relationships/image" Target="../media/image24.png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image" Target="../media/image8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svg"/><Relationship Id="rId1" Type="http://schemas.openxmlformats.org/officeDocument/2006/relationships/image" Target="../media/image24.png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image" Target="../media/image8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D48AE2-0E04-4F0D-8119-0C2E75A12CB4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D71E3F5-2027-4749-9F49-DE285C6A76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What</a:t>
          </a:r>
          <a:r>
            <a:rPr lang="es-ES" sz="2400" dirty="0"/>
            <a:t> </a:t>
          </a:r>
          <a:r>
            <a:rPr lang="es-ES" sz="2400" dirty="0" err="1"/>
            <a:t>is</a:t>
          </a:r>
          <a:r>
            <a:rPr lang="es-ES" sz="2400" dirty="0"/>
            <a:t> </a:t>
          </a:r>
          <a:r>
            <a:rPr lang="es-ES" sz="2400" dirty="0" err="1"/>
            <a:t>Aim</a:t>
          </a:r>
          <a:r>
            <a:rPr lang="es-ES" sz="2400" dirty="0"/>
            <a:t> Games?</a:t>
          </a:r>
          <a:endParaRPr lang="en-US" sz="2400" dirty="0"/>
        </a:p>
      </dgm:t>
    </dgm:pt>
    <dgm:pt modelId="{CAFCC3A5-E866-4345-A760-EBE1A7C166A2}" type="parTrans" cxnId="{F9654D0C-AA30-474D-8A3C-B70299E123C3}">
      <dgm:prSet/>
      <dgm:spPr/>
      <dgm:t>
        <a:bodyPr/>
        <a:lstStyle/>
        <a:p>
          <a:endParaRPr lang="en-US" sz="2800"/>
        </a:p>
      </dgm:t>
    </dgm:pt>
    <dgm:pt modelId="{4F11A16D-6215-4C82-910E-7CF91C88998A}" type="sibTrans" cxnId="{F9654D0C-AA30-474D-8A3C-B70299E123C3}">
      <dgm:prSet phldrT="02" phldr="0"/>
      <dgm:spPr/>
      <dgm:t>
        <a:bodyPr/>
        <a:lstStyle/>
        <a:p>
          <a:endParaRPr lang="en-US" sz="2800"/>
        </a:p>
      </dgm:t>
    </dgm:pt>
    <dgm:pt modelId="{9D39821C-CDD3-4B19-BF29-F19C58A1BA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err="1"/>
            <a:t>Demonstration</a:t>
          </a:r>
          <a:endParaRPr lang="es-ES" sz="2400"/>
        </a:p>
      </dgm:t>
    </dgm:pt>
    <dgm:pt modelId="{48DB9ED2-7F9F-4A45-A11A-A10A0DDA272D}" type="parTrans" cxnId="{2CB4BBAC-D979-47B5-97B3-50A64D0AB974}">
      <dgm:prSet/>
      <dgm:spPr/>
      <dgm:t>
        <a:bodyPr/>
        <a:lstStyle/>
        <a:p>
          <a:endParaRPr lang="en-US" sz="2800"/>
        </a:p>
      </dgm:t>
    </dgm:pt>
    <dgm:pt modelId="{65DE1F93-18D6-4C1E-86D6-FFFE8919B8AA}" type="sibTrans" cxnId="{2CB4BBAC-D979-47B5-97B3-50A64D0AB974}">
      <dgm:prSet phldrT="03" phldr="0"/>
      <dgm:spPr/>
      <dgm:t>
        <a:bodyPr/>
        <a:lstStyle/>
        <a:p>
          <a:endParaRPr lang="en-US" sz="2800"/>
        </a:p>
      </dgm:t>
    </dgm:pt>
    <dgm:pt modelId="{44A510E2-298C-4277-AA69-A675903C5F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Where</a:t>
          </a:r>
          <a:r>
            <a:rPr lang="es-ES" sz="2400" dirty="0"/>
            <a:t> </a:t>
          </a:r>
          <a:r>
            <a:rPr lang="es-ES" sz="2400" dirty="0" err="1"/>
            <a:t>we</a:t>
          </a:r>
          <a:r>
            <a:rPr lang="es-ES" sz="2400" dirty="0"/>
            <a:t> are</a:t>
          </a:r>
        </a:p>
      </dgm:t>
    </dgm:pt>
    <dgm:pt modelId="{91540ACC-7EF3-453E-93D0-308AAFC44AF0}" type="parTrans" cxnId="{2B80CEBC-EB33-4222-BF68-02B6F3C8F0CD}">
      <dgm:prSet/>
      <dgm:spPr/>
      <dgm:t>
        <a:bodyPr/>
        <a:lstStyle/>
        <a:p>
          <a:endParaRPr lang="es-ES"/>
        </a:p>
      </dgm:t>
    </dgm:pt>
    <dgm:pt modelId="{7CBA5E17-53F3-4DE7-94CD-606B59D373F8}" type="sibTrans" cxnId="{2B80CEBC-EB33-4222-BF68-02B6F3C8F0CD}">
      <dgm:prSet/>
      <dgm:spPr/>
      <dgm:t>
        <a:bodyPr/>
        <a:lstStyle/>
        <a:p>
          <a:endParaRPr lang="es-ES"/>
        </a:p>
      </dgm:t>
    </dgm:pt>
    <dgm:pt modelId="{349428EE-5D12-4835-8B27-04708DA2DB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Team</a:t>
          </a:r>
          <a:r>
            <a:rPr lang="es-ES" sz="2400" dirty="0"/>
            <a:t> </a:t>
          </a:r>
          <a:r>
            <a:rPr lang="es-ES" sz="2400" dirty="0" err="1"/>
            <a:t>composition</a:t>
          </a:r>
          <a:endParaRPr lang="es-ES" sz="2400" dirty="0"/>
        </a:p>
      </dgm:t>
    </dgm:pt>
    <dgm:pt modelId="{7ED6CD14-BCC7-47DA-8B36-0A38CF7BA743}" type="parTrans" cxnId="{AF009193-AAC4-4675-9280-CA9503DE2B82}">
      <dgm:prSet/>
      <dgm:spPr/>
      <dgm:t>
        <a:bodyPr/>
        <a:lstStyle/>
        <a:p>
          <a:endParaRPr lang="es-ES"/>
        </a:p>
      </dgm:t>
    </dgm:pt>
    <dgm:pt modelId="{6A931E33-94EC-4214-8F86-190DE4F227A9}" type="sibTrans" cxnId="{AF009193-AAC4-4675-9280-CA9503DE2B82}">
      <dgm:prSet/>
      <dgm:spPr/>
      <dgm:t>
        <a:bodyPr/>
        <a:lstStyle/>
        <a:p>
          <a:endParaRPr lang="es-ES"/>
        </a:p>
      </dgm:t>
    </dgm:pt>
    <dgm:pt modelId="{FCDB1593-13E0-4B60-AEA5-DA5AC5AE982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Issues </a:t>
          </a:r>
          <a:r>
            <a:rPr lang="es-ES" sz="2400" dirty="0" err="1"/>
            <a:t>faced</a:t>
          </a:r>
          <a:endParaRPr lang="es-ES" sz="2400" dirty="0"/>
        </a:p>
      </dgm:t>
    </dgm:pt>
    <dgm:pt modelId="{38EC6B38-0627-46DE-BD87-B052F923B05A}" type="parTrans" cxnId="{782433F5-7A30-4687-B729-933D74AD0447}">
      <dgm:prSet/>
      <dgm:spPr/>
      <dgm:t>
        <a:bodyPr/>
        <a:lstStyle/>
        <a:p>
          <a:endParaRPr lang="es-ES"/>
        </a:p>
      </dgm:t>
    </dgm:pt>
    <dgm:pt modelId="{04F76EF6-B137-4329-B874-E3B2C81D4466}" type="sibTrans" cxnId="{782433F5-7A30-4687-B729-933D74AD0447}">
      <dgm:prSet/>
      <dgm:spPr/>
      <dgm:t>
        <a:bodyPr/>
        <a:lstStyle/>
        <a:p>
          <a:endParaRPr lang="es-ES"/>
        </a:p>
      </dgm:t>
    </dgm:pt>
    <dgm:pt modelId="{2B95C356-933B-49A9-A180-1C3DD45E93D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Next </a:t>
          </a:r>
          <a:r>
            <a:rPr lang="es-ES" sz="2400" dirty="0" err="1"/>
            <a:t>steps</a:t>
          </a:r>
          <a:endParaRPr lang="es-ES" sz="2400" dirty="0"/>
        </a:p>
      </dgm:t>
    </dgm:pt>
    <dgm:pt modelId="{317FA2F4-71CB-4F8A-84B3-D794DEE9C9D4}" type="parTrans" cxnId="{D9E65D04-554F-4B67-8759-2EF38EA584B5}">
      <dgm:prSet/>
      <dgm:spPr/>
      <dgm:t>
        <a:bodyPr/>
        <a:lstStyle/>
        <a:p>
          <a:endParaRPr lang="es-ES"/>
        </a:p>
      </dgm:t>
    </dgm:pt>
    <dgm:pt modelId="{3A74A883-C574-47DA-9755-0ED036147375}" type="sibTrans" cxnId="{D9E65D04-554F-4B67-8759-2EF38EA584B5}">
      <dgm:prSet/>
      <dgm:spPr/>
      <dgm:t>
        <a:bodyPr/>
        <a:lstStyle/>
        <a:p>
          <a:endParaRPr lang="es-ES"/>
        </a:p>
      </dgm:t>
    </dgm:pt>
    <dgm:pt modelId="{B1080C5C-4D83-4C81-9DD6-04CD4D54871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Productivity</a:t>
          </a:r>
          <a:r>
            <a:rPr lang="es-ES" sz="2400" dirty="0"/>
            <a:t> control</a:t>
          </a:r>
        </a:p>
      </dgm:t>
    </dgm:pt>
    <dgm:pt modelId="{38EDF2FA-3CB9-420E-B2C9-0A5B2D5D181D}" type="sibTrans" cxnId="{B4960DF0-3EED-4EE5-A071-8B6C0F1FAE57}">
      <dgm:prSet/>
      <dgm:spPr/>
      <dgm:t>
        <a:bodyPr/>
        <a:lstStyle/>
        <a:p>
          <a:endParaRPr lang="es-ES"/>
        </a:p>
      </dgm:t>
    </dgm:pt>
    <dgm:pt modelId="{1E87208D-ED12-4D86-B897-C6D02C32BE86}" type="parTrans" cxnId="{B4960DF0-3EED-4EE5-A071-8B6C0F1FAE57}">
      <dgm:prSet/>
      <dgm:spPr/>
      <dgm:t>
        <a:bodyPr/>
        <a:lstStyle/>
        <a:p>
          <a:endParaRPr lang="es-ES"/>
        </a:p>
      </dgm:t>
    </dgm:pt>
    <dgm:pt modelId="{5FA45210-1670-486C-800A-475B044673A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Advertisements</a:t>
          </a:r>
        </a:p>
      </dgm:t>
    </dgm:pt>
    <dgm:pt modelId="{69A10D25-83E0-4A97-BD26-4A5C77D43DAB}" type="parTrans" cxnId="{63140793-9BA8-4395-A8D2-49D56C657E47}">
      <dgm:prSet/>
      <dgm:spPr/>
      <dgm:t>
        <a:bodyPr/>
        <a:lstStyle/>
        <a:p>
          <a:endParaRPr lang="es-ES"/>
        </a:p>
      </dgm:t>
    </dgm:pt>
    <dgm:pt modelId="{F1531266-A709-4476-B361-EB0E594069D2}" type="sibTrans" cxnId="{63140793-9BA8-4395-A8D2-49D56C657E47}">
      <dgm:prSet/>
      <dgm:spPr/>
      <dgm:t>
        <a:bodyPr/>
        <a:lstStyle/>
        <a:p>
          <a:endParaRPr lang="es-ES"/>
        </a:p>
      </dgm:t>
    </dgm:pt>
    <dgm:pt modelId="{8D5F4D9D-0AF0-4DFD-B88D-14426912A5C1}" type="pres">
      <dgm:prSet presAssocID="{6AD48AE2-0E04-4F0D-8119-0C2E75A12CB4}" presName="root" presStyleCnt="0">
        <dgm:presLayoutVars>
          <dgm:dir/>
          <dgm:resizeHandles val="exact"/>
        </dgm:presLayoutVars>
      </dgm:prSet>
      <dgm:spPr/>
    </dgm:pt>
    <dgm:pt modelId="{2D2D7944-852B-42CF-9988-7986D49411F9}" type="pres">
      <dgm:prSet presAssocID="{7D71E3F5-2027-4749-9F49-DE285C6A7697}" presName="compNode" presStyleCnt="0"/>
      <dgm:spPr/>
    </dgm:pt>
    <dgm:pt modelId="{E2131025-024B-4EDB-A9B0-2E912CA35A4A}" type="pres">
      <dgm:prSet presAssocID="{7D71E3F5-2027-4749-9F49-DE285C6A7697}" presName="bgRect" presStyleLbl="bgShp" presStyleIdx="0" presStyleCnt="8"/>
      <dgm:spPr/>
    </dgm:pt>
    <dgm:pt modelId="{C4A533E3-7224-423A-9AC9-FDA426284205}" type="pres">
      <dgm:prSet presAssocID="{7D71E3F5-2027-4749-9F49-DE285C6A7697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B916C87-DE94-465C-B344-2D8FEC85C65E}" type="pres">
      <dgm:prSet presAssocID="{7D71E3F5-2027-4749-9F49-DE285C6A7697}" presName="spaceRect" presStyleCnt="0"/>
      <dgm:spPr/>
    </dgm:pt>
    <dgm:pt modelId="{C6BC2F67-E6A6-4C02-931B-30518ED2D741}" type="pres">
      <dgm:prSet presAssocID="{7D71E3F5-2027-4749-9F49-DE285C6A7697}" presName="parTx" presStyleLbl="revTx" presStyleIdx="0" presStyleCnt="8">
        <dgm:presLayoutVars>
          <dgm:chMax val="0"/>
          <dgm:chPref val="0"/>
        </dgm:presLayoutVars>
      </dgm:prSet>
      <dgm:spPr/>
    </dgm:pt>
    <dgm:pt modelId="{34E3128E-2B52-4C3C-8E95-A1E48C578486}" type="pres">
      <dgm:prSet presAssocID="{4F11A16D-6215-4C82-910E-7CF91C88998A}" presName="sibTrans" presStyleCnt="0"/>
      <dgm:spPr/>
    </dgm:pt>
    <dgm:pt modelId="{CB667355-18A3-4D6D-8604-04429C8865C0}" type="pres">
      <dgm:prSet presAssocID="{5FA45210-1670-486C-800A-475B044673AC}" presName="compNode" presStyleCnt="0"/>
      <dgm:spPr/>
    </dgm:pt>
    <dgm:pt modelId="{4ABDE5A3-9976-4D7A-B8D4-563C27594EBF}" type="pres">
      <dgm:prSet presAssocID="{5FA45210-1670-486C-800A-475B044673AC}" presName="bgRect" presStyleLbl="bgShp" presStyleIdx="1" presStyleCnt="8"/>
      <dgm:spPr/>
    </dgm:pt>
    <dgm:pt modelId="{81C21F58-C686-4A07-9DFD-9BD491551BF2}" type="pres">
      <dgm:prSet presAssocID="{5FA45210-1670-486C-800A-475B044673AC}" presName="iconRect" presStyleLbl="node1" presStyleIdx="1" presStyleCnt="8" custLinFactX="1700000" custLinFactY="100000" custLinFactNeighborX="1710057" custLinFactNeighborY="151739"/>
      <dgm:spPr/>
    </dgm:pt>
    <dgm:pt modelId="{66B6C43B-F6D1-4D82-9A65-DDCFBA59AE80}" type="pres">
      <dgm:prSet presAssocID="{5FA45210-1670-486C-800A-475B044673AC}" presName="spaceRect" presStyleCnt="0"/>
      <dgm:spPr/>
    </dgm:pt>
    <dgm:pt modelId="{27EAA622-36F4-4A67-8A76-22FBA0AB6A38}" type="pres">
      <dgm:prSet presAssocID="{5FA45210-1670-486C-800A-475B044673AC}" presName="parTx" presStyleLbl="revTx" presStyleIdx="1" presStyleCnt="8">
        <dgm:presLayoutVars>
          <dgm:chMax val="0"/>
          <dgm:chPref val="0"/>
        </dgm:presLayoutVars>
      </dgm:prSet>
      <dgm:spPr/>
    </dgm:pt>
    <dgm:pt modelId="{8D1E8978-80B0-4FDC-AFBB-9B88C15E03B3}" type="pres">
      <dgm:prSet presAssocID="{F1531266-A709-4476-B361-EB0E594069D2}" presName="sibTrans" presStyleCnt="0"/>
      <dgm:spPr/>
    </dgm:pt>
    <dgm:pt modelId="{88F8FAB5-8871-4842-9217-4D034E9E1404}" type="pres">
      <dgm:prSet presAssocID="{9D39821C-CDD3-4B19-BF29-F19C58A1BA89}" presName="compNode" presStyleCnt="0"/>
      <dgm:spPr/>
    </dgm:pt>
    <dgm:pt modelId="{6778207B-2338-49AA-B3AB-05EEA65D9488}" type="pres">
      <dgm:prSet presAssocID="{9D39821C-CDD3-4B19-BF29-F19C58A1BA89}" presName="bgRect" presStyleLbl="bgShp" presStyleIdx="2" presStyleCnt="8"/>
      <dgm:spPr/>
    </dgm:pt>
    <dgm:pt modelId="{94DE3EF5-7895-43C6-885A-3A72928D3B86}" type="pres">
      <dgm:prSet presAssocID="{9D39821C-CDD3-4B19-BF29-F19C58A1BA89}" presName="iconRect" presStyleLbl="node1" presStyleIdx="2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63D28B5B-F407-4306-912D-D9C8229F21C7}" type="pres">
      <dgm:prSet presAssocID="{9D39821C-CDD3-4B19-BF29-F19C58A1BA89}" presName="spaceRect" presStyleCnt="0"/>
      <dgm:spPr/>
    </dgm:pt>
    <dgm:pt modelId="{827F7E42-70F1-431C-ACB7-1836328F63EB}" type="pres">
      <dgm:prSet presAssocID="{9D39821C-CDD3-4B19-BF29-F19C58A1BA89}" presName="parTx" presStyleLbl="revTx" presStyleIdx="2" presStyleCnt="8">
        <dgm:presLayoutVars>
          <dgm:chMax val="0"/>
          <dgm:chPref val="0"/>
        </dgm:presLayoutVars>
      </dgm:prSet>
      <dgm:spPr/>
    </dgm:pt>
    <dgm:pt modelId="{DB16DE15-E8E9-4E0E-BDB7-2F05D94ABFC6}" type="pres">
      <dgm:prSet presAssocID="{65DE1F93-18D6-4C1E-86D6-FFFE8919B8AA}" presName="sibTrans" presStyleCnt="0"/>
      <dgm:spPr/>
    </dgm:pt>
    <dgm:pt modelId="{9BA41D81-CDF8-43F4-9942-BB65E1A4932D}" type="pres">
      <dgm:prSet presAssocID="{44A510E2-298C-4277-AA69-A675903C5FFD}" presName="compNode" presStyleCnt="0"/>
      <dgm:spPr/>
    </dgm:pt>
    <dgm:pt modelId="{D6063AC8-1824-46A6-9F3A-354B95BFD657}" type="pres">
      <dgm:prSet presAssocID="{44A510E2-298C-4277-AA69-A675903C5FFD}" presName="bgRect" presStyleLbl="bgShp" presStyleIdx="3" presStyleCnt="8"/>
      <dgm:spPr/>
    </dgm:pt>
    <dgm:pt modelId="{72A7AE68-6B5D-495C-94B9-80F7DDDAF6E5}" type="pres">
      <dgm:prSet presAssocID="{44A510E2-298C-4277-AA69-A675903C5FFD}" presName="iconRect" presStyleLbl="node1" presStyleIdx="3" presStyleCnt="8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loj de pared"/>
        </a:ext>
      </dgm:extLst>
    </dgm:pt>
    <dgm:pt modelId="{52ED0048-305B-4C32-ABD2-5C306ADD6BEE}" type="pres">
      <dgm:prSet presAssocID="{44A510E2-298C-4277-AA69-A675903C5FFD}" presName="spaceRect" presStyleCnt="0"/>
      <dgm:spPr/>
    </dgm:pt>
    <dgm:pt modelId="{49FD1789-041B-4371-81B1-1870C021CAA8}" type="pres">
      <dgm:prSet presAssocID="{44A510E2-298C-4277-AA69-A675903C5FFD}" presName="parTx" presStyleLbl="revTx" presStyleIdx="3" presStyleCnt="8">
        <dgm:presLayoutVars>
          <dgm:chMax val="0"/>
          <dgm:chPref val="0"/>
        </dgm:presLayoutVars>
      </dgm:prSet>
      <dgm:spPr/>
    </dgm:pt>
    <dgm:pt modelId="{EA168DD4-245A-40AB-9A71-11288CFC511D}" type="pres">
      <dgm:prSet presAssocID="{7CBA5E17-53F3-4DE7-94CD-606B59D373F8}" presName="sibTrans" presStyleCnt="0"/>
      <dgm:spPr/>
    </dgm:pt>
    <dgm:pt modelId="{9DB76F92-61EA-42D3-9D60-F580786EB92D}" type="pres">
      <dgm:prSet presAssocID="{B1080C5C-4D83-4C81-9DD6-04CD4D54871E}" presName="compNode" presStyleCnt="0"/>
      <dgm:spPr/>
    </dgm:pt>
    <dgm:pt modelId="{48942088-4003-48A6-9410-91EEB1B380AF}" type="pres">
      <dgm:prSet presAssocID="{B1080C5C-4D83-4C81-9DD6-04CD4D54871E}" presName="bgRect" presStyleLbl="bgShp" presStyleIdx="4" presStyleCnt="8"/>
      <dgm:spPr/>
    </dgm:pt>
    <dgm:pt modelId="{2EE1BD56-3767-4605-8CD0-48453BB2094B}" type="pres">
      <dgm:prSet presAssocID="{B1080C5C-4D83-4C81-9DD6-04CD4D54871E}" presName="iconRect" presStyleLbl="node1" presStyleIdx="4" presStyleCnt="8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0EA77EB1-A0F4-4900-9FB9-6D3B5E7CD213}" type="pres">
      <dgm:prSet presAssocID="{B1080C5C-4D83-4C81-9DD6-04CD4D54871E}" presName="spaceRect" presStyleCnt="0"/>
      <dgm:spPr/>
    </dgm:pt>
    <dgm:pt modelId="{AD06815C-135F-4AD2-9805-D5269E9326A0}" type="pres">
      <dgm:prSet presAssocID="{B1080C5C-4D83-4C81-9DD6-04CD4D54871E}" presName="parTx" presStyleLbl="revTx" presStyleIdx="4" presStyleCnt="8">
        <dgm:presLayoutVars>
          <dgm:chMax val="0"/>
          <dgm:chPref val="0"/>
        </dgm:presLayoutVars>
      </dgm:prSet>
      <dgm:spPr/>
    </dgm:pt>
    <dgm:pt modelId="{CC3D7F15-CA19-40C3-A660-12974723C057}" type="pres">
      <dgm:prSet presAssocID="{38EDF2FA-3CB9-420E-B2C9-0A5B2D5D181D}" presName="sibTrans" presStyleCnt="0"/>
      <dgm:spPr/>
    </dgm:pt>
    <dgm:pt modelId="{B561EA69-6992-4C8D-BC4B-CFA50452E9F5}" type="pres">
      <dgm:prSet presAssocID="{FCDB1593-13E0-4B60-AEA5-DA5AC5AE9821}" presName="compNode" presStyleCnt="0"/>
      <dgm:spPr/>
    </dgm:pt>
    <dgm:pt modelId="{FD00C6CE-421A-45E0-96F5-EFAF73165011}" type="pres">
      <dgm:prSet presAssocID="{FCDB1593-13E0-4B60-AEA5-DA5AC5AE9821}" presName="bgRect" presStyleLbl="bgShp" presStyleIdx="5" presStyleCnt="8"/>
      <dgm:spPr/>
    </dgm:pt>
    <dgm:pt modelId="{9C5E21DE-0560-48BA-97FA-3FDCCEA65850}" type="pres">
      <dgm:prSet presAssocID="{FCDB1593-13E0-4B60-AEA5-DA5AC5AE9821}" presName="iconRect" presStyleLbl="node1" presStyleIdx="5" presStyleCnt="8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vestigación"/>
        </a:ext>
      </dgm:extLst>
    </dgm:pt>
    <dgm:pt modelId="{245A2FB4-EBA8-4F39-B995-80D1F2327FFD}" type="pres">
      <dgm:prSet presAssocID="{FCDB1593-13E0-4B60-AEA5-DA5AC5AE9821}" presName="spaceRect" presStyleCnt="0"/>
      <dgm:spPr/>
    </dgm:pt>
    <dgm:pt modelId="{A92005FA-99D8-451C-84D6-7CA9BC17F5AB}" type="pres">
      <dgm:prSet presAssocID="{FCDB1593-13E0-4B60-AEA5-DA5AC5AE9821}" presName="parTx" presStyleLbl="revTx" presStyleIdx="5" presStyleCnt="8">
        <dgm:presLayoutVars>
          <dgm:chMax val="0"/>
          <dgm:chPref val="0"/>
        </dgm:presLayoutVars>
      </dgm:prSet>
      <dgm:spPr/>
    </dgm:pt>
    <dgm:pt modelId="{358BBBE1-1EE1-426A-BD24-5D578E651E46}" type="pres">
      <dgm:prSet presAssocID="{04F76EF6-B137-4329-B874-E3B2C81D4466}" presName="sibTrans" presStyleCnt="0"/>
      <dgm:spPr/>
    </dgm:pt>
    <dgm:pt modelId="{4DDBF2DD-E53F-4900-81C9-B05F1F7089D6}" type="pres">
      <dgm:prSet presAssocID="{349428EE-5D12-4835-8B27-04708DA2DBF2}" presName="compNode" presStyleCnt="0"/>
      <dgm:spPr/>
    </dgm:pt>
    <dgm:pt modelId="{90EAB018-5F6E-4367-BAA6-6171B10E6CDB}" type="pres">
      <dgm:prSet presAssocID="{349428EE-5D12-4835-8B27-04708DA2DBF2}" presName="bgRect" presStyleLbl="bgShp" presStyleIdx="6" presStyleCnt="8"/>
      <dgm:spPr/>
    </dgm:pt>
    <dgm:pt modelId="{4202C684-E266-4A85-85EA-304A1AAFF6D1}" type="pres">
      <dgm:prSet presAssocID="{349428EE-5D12-4835-8B27-04708DA2DBF2}" presName="iconRect" presStyleLbl="node1" presStyleIdx="6" presStyleCnt="8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os"/>
        </a:ext>
      </dgm:extLst>
    </dgm:pt>
    <dgm:pt modelId="{9DB6866A-9ED5-497E-A1CA-D313B651DF9F}" type="pres">
      <dgm:prSet presAssocID="{349428EE-5D12-4835-8B27-04708DA2DBF2}" presName="spaceRect" presStyleCnt="0"/>
      <dgm:spPr/>
    </dgm:pt>
    <dgm:pt modelId="{2A9EF1D2-786F-4FC3-9C64-0F22BECC4C06}" type="pres">
      <dgm:prSet presAssocID="{349428EE-5D12-4835-8B27-04708DA2DBF2}" presName="parTx" presStyleLbl="revTx" presStyleIdx="6" presStyleCnt="8">
        <dgm:presLayoutVars>
          <dgm:chMax val="0"/>
          <dgm:chPref val="0"/>
        </dgm:presLayoutVars>
      </dgm:prSet>
      <dgm:spPr/>
    </dgm:pt>
    <dgm:pt modelId="{A6DE4B74-8773-4232-8594-2494F35FA9B7}" type="pres">
      <dgm:prSet presAssocID="{6A931E33-94EC-4214-8F86-190DE4F227A9}" presName="sibTrans" presStyleCnt="0"/>
      <dgm:spPr/>
    </dgm:pt>
    <dgm:pt modelId="{FD97F7AB-F343-4BBB-A22E-3504492DE388}" type="pres">
      <dgm:prSet presAssocID="{2B95C356-933B-49A9-A180-1C3DD45E93D2}" presName="compNode" presStyleCnt="0"/>
      <dgm:spPr/>
    </dgm:pt>
    <dgm:pt modelId="{ACBE00EF-D8EE-4877-ADA5-F62F75612215}" type="pres">
      <dgm:prSet presAssocID="{2B95C356-933B-49A9-A180-1C3DD45E93D2}" presName="bgRect" presStyleLbl="bgShp" presStyleIdx="7" presStyleCnt="8"/>
      <dgm:spPr/>
    </dgm:pt>
    <dgm:pt modelId="{9E47A018-70DD-4556-A30F-71D678A0B5C6}" type="pres">
      <dgm:prSet presAssocID="{2B95C356-933B-49A9-A180-1C3DD45E93D2}" presName="iconRect" presStyleLbl="node1" presStyleIdx="7" presStyleCnt="8"/>
      <dgm:spPr>
        <a:noFill/>
      </dgm:spPr>
      <dgm:extLst>
        <a:ext uri="{E40237B7-FDA0-4F09-8148-C483321AD2D9}">
          <dgm14:cNvPr xmlns:dgm14="http://schemas.microsoft.com/office/drawing/2010/diagram" id="0" name="" descr="Fin"/>
        </a:ext>
      </dgm:extLst>
    </dgm:pt>
    <dgm:pt modelId="{882EE1A7-0C1B-42E2-B968-74F5179D6297}" type="pres">
      <dgm:prSet presAssocID="{2B95C356-933B-49A9-A180-1C3DD45E93D2}" presName="spaceRect" presStyleCnt="0"/>
      <dgm:spPr/>
    </dgm:pt>
    <dgm:pt modelId="{13956569-6A89-491B-B70D-31209B1F2B29}" type="pres">
      <dgm:prSet presAssocID="{2B95C356-933B-49A9-A180-1C3DD45E93D2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C5EB3803-CE30-4CCA-A791-CD3D72CEBCE6}" type="presOf" srcId="{5FA45210-1670-486C-800A-475B044673AC}" destId="{27EAA622-36F4-4A67-8A76-22FBA0AB6A38}" srcOrd="0" destOrd="0" presId="urn:microsoft.com/office/officeart/2018/2/layout/IconVerticalSolidList"/>
    <dgm:cxn modelId="{D9E65D04-554F-4B67-8759-2EF38EA584B5}" srcId="{6AD48AE2-0E04-4F0D-8119-0C2E75A12CB4}" destId="{2B95C356-933B-49A9-A180-1C3DD45E93D2}" srcOrd="7" destOrd="0" parTransId="{317FA2F4-71CB-4F8A-84B3-D794DEE9C9D4}" sibTransId="{3A74A883-C574-47DA-9755-0ED036147375}"/>
    <dgm:cxn modelId="{F9654D0C-AA30-474D-8A3C-B70299E123C3}" srcId="{6AD48AE2-0E04-4F0D-8119-0C2E75A12CB4}" destId="{7D71E3F5-2027-4749-9F49-DE285C6A7697}" srcOrd="0" destOrd="0" parTransId="{CAFCC3A5-E866-4345-A760-EBE1A7C166A2}" sibTransId="{4F11A16D-6215-4C82-910E-7CF91C88998A}"/>
    <dgm:cxn modelId="{D7143D1A-76E0-4AB7-BA79-C9F892C8E656}" type="presOf" srcId="{B1080C5C-4D83-4C81-9DD6-04CD4D54871E}" destId="{AD06815C-135F-4AD2-9805-D5269E9326A0}" srcOrd="0" destOrd="0" presId="urn:microsoft.com/office/officeart/2018/2/layout/IconVerticalSolidList"/>
    <dgm:cxn modelId="{0BAB7033-8704-4AD0-ADF1-BD8459902574}" type="presOf" srcId="{44A510E2-298C-4277-AA69-A675903C5FFD}" destId="{49FD1789-041B-4371-81B1-1870C021CAA8}" srcOrd="0" destOrd="0" presId="urn:microsoft.com/office/officeart/2018/2/layout/IconVerticalSolidList"/>
    <dgm:cxn modelId="{63140793-9BA8-4395-A8D2-49D56C657E47}" srcId="{6AD48AE2-0E04-4F0D-8119-0C2E75A12CB4}" destId="{5FA45210-1670-486C-800A-475B044673AC}" srcOrd="1" destOrd="0" parTransId="{69A10D25-83E0-4A97-BD26-4A5C77D43DAB}" sibTransId="{F1531266-A709-4476-B361-EB0E594069D2}"/>
    <dgm:cxn modelId="{AF009193-AAC4-4675-9280-CA9503DE2B82}" srcId="{6AD48AE2-0E04-4F0D-8119-0C2E75A12CB4}" destId="{349428EE-5D12-4835-8B27-04708DA2DBF2}" srcOrd="6" destOrd="0" parTransId="{7ED6CD14-BCC7-47DA-8B36-0A38CF7BA743}" sibTransId="{6A931E33-94EC-4214-8F86-190DE4F227A9}"/>
    <dgm:cxn modelId="{41E966A2-D2CB-4569-92B6-DFDEBC0C88A8}" type="presOf" srcId="{7D71E3F5-2027-4749-9F49-DE285C6A7697}" destId="{C6BC2F67-E6A6-4C02-931B-30518ED2D741}" srcOrd="0" destOrd="0" presId="urn:microsoft.com/office/officeart/2018/2/layout/IconVerticalSolidList"/>
    <dgm:cxn modelId="{C0660FA9-D92E-43BC-BC54-AFFBC70ECEBE}" type="presOf" srcId="{9D39821C-CDD3-4B19-BF29-F19C58A1BA89}" destId="{827F7E42-70F1-431C-ACB7-1836328F63EB}" srcOrd="0" destOrd="0" presId="urn:microsoft.com/office/officeart/2018/2/layout/IconVerticalSolidList"/>
    <dgm:cxn modelId="{2CB4BBAC-D979-47B5-97B3-50A64D0AB974}" srcId="{6AD48AE2-0E04-4F0D-8119-0C2E75A12CB4}" destId="{9D39821C-CDD3-4B19-BF29-F19C58A1BA89}" srcOrd="2" destOrd="0" parTransId="{48DB9ED2-7F9F-4A45-A11A-A10A0DDA272D}" sibTransId="{65DE1F93-18D6-4C1E-86D6-FFFE8919B8AA}"/>
    <dgm:cxn modelId="{3AB701B6-9478-4FF5-9D8F-F74574172CF0}" type="presOf" srcId="{FCDB1593-13E0-4B60-AEA5-DA5AC5AE9821}" destId="{A92005FA-99D8-451C-84D6-7CA9BC17F5AB}" srcOrd="0" destOrd="0" presId="urn:microsoft.com/office/officeart/2018/2/layout/IconVerticalSolidList"/>
    <dgm:cxn modelId="{2B80CEBC-EB33-4222-BF68-02B6F3C8F0CD}" srcId="{6AD48AE2-0E04-4F0D-8119-0C2E75A12CB4}" destId="{44A510E2-298C-4277-AA69-A675903C5FFD}" srcOrd="3" destOrd="0" parTransId="{91540ACC-7EF3-453E-93D0-308AAFC44AF0}" sibTransId="{7CBA5E17-53F3-4DE7-94CD-606B59D373F8}"/>
    <dgm:cxn modelId="{0209A1DB-81C6-427B-9A6F-75464E007B1C}" type="presOf" srcId="{6AD48AE2-0E04-4F0D-8119-0C2E75A12CB4}" destId="{8D5F4D9D-0AF0-4DFD-B88D-14426912A5C1}" srcOrd="0" destOrd="0" presId="urn:microsoft.com/office/officeart/2018/2/layout/IconVerticalSolidList"/>
    <dgm:cxn modelId="{61CAECDC-5702-46D4-BFBC-3DC6E691294F}" type="presOf" srcId="{349428EE-5D12-4835-8B27-04708DA2DBF2}" destId="{2A9EF1D2-786F-4FC3-9C64-0F22BECC4C06}" srcOrd="0" destOrd="0" presId="urn:microsoft.com/office/officeart/2018/2/layout/IconVerticalSolidList"/>
    <dgm:cxn modelId="{6B18F4DC-11E9-4BE2-94A6-9FA430AEAC4C}" type="presOf" srcId="{2B95C356-933B-49A9-A180-1C3DD45E93D2}" destId="{13956569-6A89-491B-B70D-31209B1F2B29}" srcOrd="0" destOrd="0" presId="urn:microsoft.com/office/officeart/2018/2/layout/IconVerticalSolidList"/>
    <dgm:cxn modelId="{B4960DF0-3EED-4EE5-A071-8B6C0F1FAE57}" srcId="{6AD48AE2-0E04-4F0D-8119-0C2E75A12CB4}" destId="{B1080C5C-4D83-4C81-9DD6-04CD4D54871E}" srcOrd="4" destOrd="0" parTransId="{1E87208D-ED12-4D86-B897-C6D02C32BE86}" sibTransId="{38EDF2FA-3CB9-420E-B2C9-0A5B2D5D181D}"/>
    <dgm:cxn modelId="{782433F5-7A30-4687-B729-933D74AD0447}" srcId="{6AD48AE2-0E04-4F0D-8119-0C2E75A12CB4}" destId="{FCDB1593-13E0-4B60-AEA5-DA5AC5AE9821}" srcOrd="5" destOrd="0" parTransId="{38EC6B38-0627-46DE-BD87-B052F923B05A}" sibTransId="{04F76EF6-B137-4329-B874-E3B2C81D4466}"/>
    <dgm:cxn modelId="{9B527352-7E2E-43A2-B328-62886913AB3E}" type="presParOf" srcId="{8D5F4D9D-0AF0-4DFD-B88D-14426912A5C1}" destId="{2D2D7944-852B-42CF-9988-7986D49411F9}" srcOrd="0" destOrd="0" presId="urn:microsoft.com/office/officeart/2018/2/layout/IconVerticalSolidList"/>
    <dgm:cxn modelId="{B4C51552-2307-480B-ABB3-550EABD25F80}" type="presParOf" srcId="{2D2D7944-852B-42CF-9988-7986D49411F9}" destId="{E2131025-024B-4EDB-A9B0-2E912CA35A4A}" srcOrd="0" destOrd="0" presId="urn:microsoft.com/office/officeart/2018/2/layout/IconVerticalSolidList"/>
    <dgm:cxn modelId="{3459CD5C-4C91-4F1F-A09F-93E4D17F0D43}" type="presParOf" srcId="{2D2D7944-852B-42CF-9988-7986D49411F9}" destId="{C4A533E3-7224-423A-9AC9-FDA426284205}" srcOrd="1" destOrd="0" presId="urn:microsoft.com/office/officeart/2018/2/layout/IconVerticalSolidList"/>
    <dgm:cxn modelId="{F44DC50F-6016-4619-92EB-BF6F76FD2660}" type="presParOf" srcId="{2D2D7944-852B-42CF-9988-7986D49411F9}" destId="{BB916C87-DE94-465C-B344-2D8FEC85C65E}" srcOrd="2" destOrd="0" presId="urn:microsoft.com/office/officeart/2018/2/layout/IconVerticalSolidList"/>
    <dgm:cxn modelId="{F1908CC1-23C4-4364-8654-E5A164B0CE55}" type="presParOf" srcId="{2D2D7944-852B-42CF-9988-7986D49411F9}" destId="{C6BC2F67-E6A6-4C02-931B-30518ED2D741}" srcOrd="3" destOrd="0" presId="urn:microsoft.com/office/officeart/2018/2/layout/IconVerticalSolidList"/>
    <dgm:cxn modelId="{D3E38EC5-84BF-4A65-9B67-0F9F0E4567D7}" type="presParOf" srcId="{8D5F4D9D-0AF0-4DFD-B88D-14426912A5C1}" destId="{34E3128E-2B52-4C3C-8E95-A1E48C578486}" srcOrd="1" destOrd="0" presId="urn:microsoft.com/office/officeart/2018/2/layout/IconVerticalSolidList"/>
    <dgm:cxn modelId="{058F9713-A398-4D15-B6DE-4629E4FC3C1D}" type="presParOf" srcId="{8D5F4D9D-0AF0-4DFD-B88D-14426912A5C1}" destId="{CB667355-18A3-4D6D-8604-04429C8865C0}" srcOrd="2" destOrd="0" presId="urn:microsoft.com/office/officeart/2018/2/layout/IconVerticalSolidList"/>
    <dgm:cxn modelId="{2808F5F8-80C3-47AC-BB77-2BF22DC950E0}" type="presParOf" srcId="{CB667355-18A3-4D6D-8604-04429C8865C0}" destId="{4ABDE5A3-9976-4D7A-B8D4-563C27594EBF}" srcOrd="0" destOrd="0" presId="urn:microsoft.com/office/officeart/2018/2/layout/IconVerticalSolidList"/>
    <dgm:cxn modelId="{A17ED0E8-A92F-458D-B8D5-35E3AB6B946E}" type="presParOf" srcId="{CB667355-18A3-4D6D-8604-04429C8865C0}" destId="{81C21F58-C686-4A07-9DFD-9BD491551BF2}" srcOrd="1" destOrd="0" presId="urn:microsoft.com/office/officeart/2018/2/layout/IconVerticalSolidList"/>
    <dgm:cxn modelId="{79EF6CC3-F465-4D37-B8AD-B1FA076B7DFC}" type="presParOf" srcId="{CB667355-18A3-4D6D-8604-04429C8865C0}" destId="{66B6C43B-F6D1-4D82-9A65-DDCFBA59AE80}" srcOrd="2" destOrd="0" presId="urn:microsoft.com/office/officeart/2018/2/layout/IconVerticalSolidList"/>
    <dgm:cxn modelId="{129746E5-CA2A-455C-84AA-C70D25E80838}" type="presParOf" srcId="{CB667355-18A3-4D6D-8604-04429C8865C0}" destId="{27EAA622-36F4-4A67-8A76-22FBA0AB6A38}" srcOrd="3" destOrd="0" presId="urn:microsoft.com/office/officeart/2018/2/layout/IconVerticalSolidList"/>
    <dgm:cxn modelId="{294D5F29-CE60-47A0-9D19-AFA8BED4B751}" type="presParOf" srcId="{8D5F4D9D-0AF0-4DFD-B88D-14426912A5C1}" destId="{8D1E8978-80B0-4FDC-AFBB-9B88C15E03B3}" srcOrd="3" destOrd="0" presId="urn:microsoft.com/office/officeart/2018/2/layout/IconVerticalSolidList"/>
    <dgm:cxn modelId="{54D64547-68F2-4D75-B679-127736C4ADCD}" type="presParOf" srcId="{8D5F4D9D-0AF0-4DFD-B88D-14426912A5C1}" destId="{88F8FAB5-8871-4842-9217-4D034E9E1404}" srcOrd="4" destOrd="0" presId="urn:microsoft.com/office/officeart/2018/2/layout/IconVerticalSolidList"/>
    <dgm:cxn modelId="{9789E386-FB98-4A63-90C0-AE5676E7CC15}" type="presParOf" srcId="{88F8FAB5-8871-4842-9217-4D034E9E1404}" destId="{6778207B-2338-49AA-B3AB-05EEA65D9488}" srcOrd="0" destOrd="0" presId="urn:microsoft.com/office/officeart/2018/2/layout/IconVerticalSolidList"/>
    <dgm:cxn modelId="{2DD2582B-2150-4735-B2BB-EFED06F17D04}" type="presParOf" srcId="{88F8FAB5-8871-4842-9217-4D034E9E1404}" destId="{94DE3EF5-7895-43C6-885A-3A72928D3B86}" srcOrd="1" destOrd="0" presId="urn:microsoft.com/office/officeart/2018/2/layout/IconVerticalSolidList"/>
    <dgm:cxn modelId="{C44A462C-8131-48F3-80ED-25590B9BFB91}" type="presParOf" srcId="{88F8FAB5-8871-4842-9217-4D034E9E1404}" destId="{63D28B5B-F407-4306-912D-D9C8229F21C7}" srcOrd="2" destOrd="0" presId="urn:microsoft.com/office/officeart/2018/2/layout/IconVerticalSolidList"/>
    <dgm:cxn modelId="{CD81A448-D912-4A00-B949-CD260D0BC66E}" type="presParOf" srcId="{88F8FAB5-8871-4842-9217-4D034E9E1404}" destId="{827F7E42-70F1-431C-ACB7-1836328F63EB}" srcOrd="3" destOrd="0" presId="urn:microsoft.com/office/officeart/2018/2/layout/IconVerticalSolidList"/>
    <dgm:cxn modelId="{EE78A9BF-DF03-485D-B873-549F7D93F3BD}" type="presParOf" srcId="{8D5F4D9D-0AF0-4DFD-B88D-14426912A5C1}" destId="{DB16DE15-E8E9-4E0E-BDB7-2F05D94ABFC6}" srcOrd="5" destOrd="0" presId="urn:microsoft.com/office/officeart/2018/2/layout/IconVerticalSolidList"/>
    <dgm:cxn modelId="{02031471-A48F-48BD-A9AC-D21D43744C8C}" type="presParOf" srcId="{8D5F4D9D-0AF0-4DFD-B88D-14426912A5C1}" destId="{9BA41D81-CDF8-43F4-9942-BB65E1A4932D}" srcOrd="6" destOrd="0" presId="urn:microsoft.com/office/officeart/2018/2/layout/IconVerticalSolidList"/>
    <dgm:cxn modelId="{E3666E5C-E44D-4778-AEDC-20CF57D0986A}" type="presParOf" srcId="{9BA41D81-CDF8-43F4-9942-BB65E1A4932D}" destId="{D6063AC8-1824-46A6-9F3A-354B95BFD657}" srcOrd="0" destOrd="0" presId="urn:microsoft.com/office/officeart/2018/2/layout/IconVerticalSolidList"/>
    <dgm:cxn modelId="{A2021376-3928-47B6-A8E9-317F97BAACDA}" type="presParOf" srcId="{9BA41D81-CDF8-43F4-9942-BB65E1A4932D}" destId="{72A7AE68-6B5D-495C-94B9-80F7DDDAF6E5}" srcOrd="1" destOrd="0" presId="urn:microsoft.com/office/officeart/2018/2/layout/IconVerticalSolidList"/>
    <dgm:cxn modelId="{DDE0EDC0-212B-438A-AC41-7D6B89C2EC66}" type="presParOf" srcId="{9BA41D81-CDF8-43F4-9942-BB65E1A4932D}" destId="{52ED0048-305B-4C32-ABD2-5C306ADD6BEE}" srcOrd="2" destOrd="0" presId="urn:microsoft.com/office/officeart/2018/2/layout/IconVerticalSolidList"/>
    <dgm:cxn modelId="{C03005FD-0BAF-43E4-B152-20BA99221376}" type="presParOf" srcId="{9BA41D81-CDF8-43F4-9942-BB65E1A4932D}" destId="{49FD1789-041B-4371-81B1-1870C021CAA8}" srcOrd="3" destOrd="0" presId="urn:microsoft.com/office/officeart/2018/2/layout/IconVerticalSolidList"/>
    <dgm:cxn modelId="{3943EFEE-EB6A-4FF9-9A48-E62EE79405E3}" type="presParOf" srcId="{8D5F4D9D-0AF0-4DFD-B88D-14426912A5C1}" destId="{EA168DD4-245A-40AB-9A71-11288CFC511D}" srcOrd="7" destOrd="0" presId="urn:microsoft.com/office/officeart/2018/2/layout/IconVerticalSolidList"/>
    <dgm:cxn modelId="{AA675E1A-C236-48A4-8514-EC904F916BC1}" type="presParOf" srcId="{8D5F4D9D-0AF0-4DFD-B88D-14426912A5C1}" destId="{9DB76F92-61EA-42D3-9D60-F580786EB92D}" srcOrd="8" destOrd="0" presId="urn:microsoft.com/office/officeart/2018/2/layout/IconVerticalSolidList"/>
    <dgm:cxn modelId="{5846D3CC-1710-4D7C-800B-5EFE84549FE4}" type="presParOf" srcId="{9DB76F92-61EA-42D3-9D60-F580786EB92D}" destId="{48942088-4003-48A6-9410-91EEB1B380AF}" srcOrd="0" destOrd="0" presId="urn:microsoft.com/office/officeart/2018/2/layout/IconVerticalSolidList"/>
    <dgm:cxn modelId="{FCB4EC5C-2310-4A1E-86D8-F2BA85F24C30}" type="presParOf" srcId="{9DB76F92-61EA-42D3-9D60-F580786EB92D}" destId="{2EE1BD56-3767-4605-8CD0-48453BB2094B}" srcOrd="1" destOrd="0" presId="urn:microsoft.com/office/officeart/2018/2/layout/IconVerticalSolidList"/>
    <dgm:cxn modelId="{91E2B953-F06A-49EA-BE15-BFD51975BB0E}" type="presParOf" srcId="{9DB76F92-61EA-42D3-9D60-F580786EB92D}" destId="{0EA77EB1-A0F4-4900-9FB9-6D3B5E7CD213}" srcOrd="2" destOrd="0" presId="urn:microsoft.com/office/officeart/2018/2/layout/IconVerticalSolidList"/>
    <dgm:cxn modelId="{F7BCFA72-A8EF-4908-A766-0E16C9DB66FD}" type="presParOf" srcId="{9DB76F92-61EA-42D3-9D60-F580786EB92D}" destId="{AD06815C-135F-4AD2-9805-D5269E9326A0}" srcOrd="3" destOrd="0" presId="urn:microsoft.com/office/officeart/2018/2/layout/IconVerticalSolidList"/>
    <dgm:cxn modelId="{1E113C13-E8CA-4BB6-A522-A000B1E82FED}" type="presParOf" srcId="{8D5F4D9D-0AF0-4DFD-B88D-14426912A5C1}" destId="{CC3D7F15-CA19-40C3-A660-12974723C057}" srcOrd="9" destOrd="0" presId="urn:microsoft.com/office/officeart/2018/2/layout/IconVerticalSolidList"/>
    <dgm:cxn modelId="{F1B8F1AE-8182-4B73-A24E-D4CAA00FB78E}" type="presParOf" srcId="{8D5F4D9D-0AF0-4DFD-B88D-14426912A5C1}" destId="{B561EA69-6992-4C8D-BC4B-CFA50452E9F5}" srcOrd="10" destOrd="0" presId="urn:microsoft.com/office/officeart/2018/2/layout/IconVerticalSolidList"/>
    <dgm:cxn modelId="{3C283D9F-0E9A-43EA-9176-24345EDE5F76}" type="presParOf" srcId="{B561EA69-6992-4C8D-BC4B-CFA50452E9F5}" destId="{FD00C6CE-421A-45E0-96F5-EFAF73165011}" srcOrd="0" destOrd="0" presId="urn:microsoft.com/office/officeart/2018/2/layout/IconVerticalSolidList"/>
    <dgm:cxn modelId="{C94574CC-C5DD-4F76-89EE-EF28CC4C8CFA}" type="presParOf" srcId="{B561EA69-6992-4C8D-BC4B-CFA50452E9F5}" destId="{9C5E21DE-0560-48BA-97FA-3FDCCEA65850}" srcOrd="1" destOrd="0" presId="urn:microsoft.com/office/officeart/2018/2/layout/IconVerticalSolidList"/>
    <dgm:cxn modelId="{0D4FE360-7860-495A-B611-121B325041F5}" type="presParOf" srcId="{B561EA69-6992-4C8D-BC4B-CFA50452E9F5}" destId="{245A2FB4-EBA8-4F39-B995-80D1F2327FFD}" srcOrd="2" destOrd="0" presId="urn:microsoft.com/office/officeart/2018/2/layout/IconVerticalSolidList"/>
    <dgm:cxn modelId="{E5482B52-D0DC-4924-9B19-BFFB5D2B7E57}" type="presParOf" srcId="{B561EA69-6992-4C8D-BC4B-CFA50452E9F5}" destId="{A92005FA-99D8-451C-84D6-7CA9BC17F5AB}" srcOrd="3" destOrd="0" presId="urn:microsoft.com/office/officeart/2018/2/layout/IconVerticalSolidList"/>
    <dgm:cxn modelId="{02C0F8DE-7C06-43A7-9235-B472DF2BDBFA}" type="presParOf" srcId="{8D5F4D9D-0AF0-4DFD-B88D-14426912A5C1}" destId="{358BBBE1-1EE1-426A-BD24-5D578E651E46}" srcOrd="11" destOrd="0" presId="urn:microsoft.com/office/officeart/2018/2/layout/IconVerticalSolidList"/>
    <dgm:cxn modelId="{49A56AC5-C298-40FF-B724-9BF43B9BA5F5}" type="presParOf" srcId="{8D5F4D9D-0AF0-4DFD-B88D-14426912A5C1}" destId="{4DDBF2DD-E53F-4900-81C9-B05F1F7089D6}" srcOrd="12" destOrd="0" presId="urn:microsoft.com/office/officeart/2018/2/layout/IconVerticalSolidList"/>
    <dgm:cxn modelId="{AEB5A6CB-B2B7-48E7-A8ED-CD7A554F30FD}" type="presParOf" srcId="{4DDBF2DD-E53F-4900-81C9-B05F1F7089D6}" destId="{90EAB018-5F6E-4367-BAA6-6171B10E6CDB}" srcOrd="0" destOrd="0" presId="urn:microsoft.com/office/officeart/2018/2/layout/IconVerticalSolidList"/>
    <dgm:cxn modelId="{37402815-402F-4319-9E02-C2C83CE47D9C}" type="presParOf" srcId="{4DDBF2DD-E53F-4900-81C9-B05F1F7089D6}" destId="{4202C684-E266-4A85-85EA-304A1AAFF6D1}" srcOrd="1" destOrd="0" presId="urn:microsoft.com/office/officeart/2018/2/layout/IconVerticalSolidList"/>
    <dgm:cxn modelId="{5D168758-8243-4F01-B3CD-93AC39CFAFD2}" type="presParOf" srcId="{4DDBF2DD-E53F-4900-81C9-B05F1F7089D6}" destId="{9DB6866A-9ED5-497E-A1CA-D313B651DF9F}" srcOrd="2" destOrd="0" presId="urn:microsoft.com/office/officeart/2018/2/layout/IconVerticalSolidList"/>
    <dgm:cxn modelId="{9F363B41-FD2E-4B03-8F28-BD5809528648}" type="presParOf" srcId="{4DDBF2DD-E53F-4900-81C9-B05F1F7089D6}" destId="{2A9EF1D2-786F-4FC3-9C64-0F22BECC4C06}" srcOrd="3" destOrd="0" presId="urn:microsoft.com/office/officeart/2018/2/layout/IconVerticalSolidList"/>
    <dgm:cxn modelId="{1FEF7D37-F29B-4796-899D-9841183AF363}" type="presParOf" srcId="{8D5F4D9D-0AF0-4DFD-B88D-14426912A5C1}" destId="{A6DE4B74-8773-4232-8594-2494F35FA9B7}" srcOrd="13" destOrd="0" presId="urn:microsoft.com/office/officeart/2018/2/layout/IconVerticalSolidList"/>
    <dgm:cxn modelId="{25ADEF3B-A9EC-4959-B536-F732C8745AFD}" type="presParOf" srcId="{8D5F4D9D-0AF0-4DFD-B88D-14426912A5C1}" destId="{FD97F7AB-F343-4BBB-A22E-3504492DE388}" srcOrd="14" destOrd="0" presId="urn:microsoft.com/office/officeart/2018/2/layout/IconVerticalSolidList"/>
    <dgm:cxn modelId="{2F2DD43E-86AC-4EEE-8CDF-C2EACFE1C86B}" type="presParOf" srcId="{FD97F7AB-F343-4BBB-A22E-3504492DE388}" destId="{ACBE00EF-D8EE-4877-ADA5-F62F75612215}" srcOrd="0" destOrd="0" presId="urn:microsoft.com/office/officeart/2018/2/layout/IconVerticalSolidList"/>
    <dgm:cxn modelId="{1951B04A-59F5-4CB2-8872-943D2CC8CA3C}" type="presParOf" srcId="{FD97F7AB-F343-4BBB-A22E-3504492DE388}" destId="{9E47A018-70DD-4556-A30F-71D678A0B5C6}" srcOrd="1" destOrd="0" presId="urn:microsoft.com/office/officeart/2018/2/layout/IconVerticalSolidList"/>
    <dgm:cxn modelId="{846A2E83-E579-4169-8CAF-317D2A98AAF7}" type="presParOf" srcId="{FD97F7AB-F343-4BBB-A22E-3504492DE388}" destId="{882EE1A7-0C1B-42E2-B968-74F5179D6297}" srcOrd="2" destOrd="0" presId="urn:microsoft.com/office/officeart/2018/2/layout/IconVerticalSolidList"/>
    <dgm:cxn modelId="{1EBDF406-9FC7-4216-8BE8-F36143E62780}" type="presParOf" srcId="{FD97F7AB-F343-4BBB-A22E-3504492DE388}" destId="{13956569-6A89-491B-B70D-31209B1F2B2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AD48AE2-0E04-4F0D-8119-0C2E75A12CB4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D71E3F5-2027-4749-9F49-DE285C6A76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What</a:t>
          </a:r>
          <a:r>
            <a:rPr lang="es-ES" sz="2400" dirty="0"/>
            <a:t> </a:t>
          </a:r>
          <a:r>
            <a:rPr lang="es-ES" sz="2400" dirty="0" err="1"/>
            <a:t>is</a:t>
          </a:r>
          <a:r>
            <a:rPr lang="es-ES" sz="2400" dirty="0"/>
            <a:t> </a:t>
          </a:r>
          <a:r>
            <a:rPr lang="es-ES" sz="2400" dirty="0" err="1"/>
            <a:t>Aim</a:t>
          </a:r>
          <a:r>
            <a:rPr lang="es-ES" sz="2400" dirty="0"/>
            <a:t> Games?</a:t>
          </a:r>
          <a:endParaRPr lang="en-US" sz="2400" dirty="0"/>
        </a:p>
      </dgm:t>
    </dgm:pt>
    <dgm:pt modelId="{CAFCC3A5-E866-4345-A760-EBE1A7C166A2}" type="parTrans" cxnId="{F9654D0C-AA30-474D-8A3C-B70299E123C3}">
      <dgm:prSet/>
      <dgm:spPr/>
      <dgm:t>
        <a:bodyPr/>
        <a:lstStyle/>
        <a:p>
          <a:endParaRPr lang="en-US" sz="2800"/>
        </a:p>
      </dgm:t>
    </dgm:pt>
    <dgm:pt modelId="{4F11A16D-6215-4C82-910E-7CF91C88998A}" type="sibTrans" cxnId="{F9654D0C-AA30-474D-8A3C-B70299E123C3}">
      <dgm:prSet phldrT="02" phldr="0"/>
      <dgm:spPr/>
      <dgm:t>
        <a:bodyPr/>
        <a:lstStyle/>
        <a:p>
          <a:endParaRPr lang="en-US" sz="2800"/>
        </a:p>
      </dgm:t>
    </dgm:pt>
    <dgm:pt modelId="{9D39821C-CDD3-4B19-BF29-F19C58A1BA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err="1"/>
            <a:t>Demonstration</a:t>
          </a:r>
          <a:endParaRPr lang="es-ES" sz="2400"/>
        </a:p>
      </dgm:t>
    </dgm:pt>
    <dgm:pt modelId="{48DB9ED2-7F9F-4A45-A11A-A10A0DDA272D}" type="parTrans" cxnId="{2CB4BBAC-D979-47B5-97B3-50A64D0AB974}">
      <dgm:prSet/>
      <dgm:spPr/>
      <dgm:t>
        <a:bodyPr/>
        <a:lstStyle/>
        <a:p>
          <a:endParaRPr lang="en-US" sz="2800"/>
        </a:p>
      </dgm:t>
    </dgm:pt>
    <dgm:pt modelId="{65DE1F93-18D6-4C1E-86D6-FFFE8919B8AA}" type="sibTrans" cxnId="{2CB4BBAC-D979-47B5-97B3-50A64D0AB974}">
      <dgm:prSet phldrT="03" phldr="0"/>
      <dgm:spPr/>
      <dgm:t>
        <a:bodyPr/>
        <a:lstStyle/>
        <a:p>
          <a:endParaRPr lang="en-US" sz="2800"/>
        </a:p>
      </dgm:t>
    </dgm:pt>
    <dgm:pt modelId="{44A510E2-298C-4277-AA69-A675903C5F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Where</a:t>
          </a:r>
          <a:r>
            <a:rPr lang="es-ES" sz="2400" dirty="0"/>
            <a:t> </a:t>
          </a:r>
          <a:r>
            <a:rPr lang="es-ES" sz="2400" dirty="0" err="1"/>
            <a:t>we</a:t>
          </a:r>
          <a:r>
            <a:rPr lang="es-ES" sz="2400" dirty="0"/>
            <a:t> are</a:t>
          </a:r>
        </a:p>
      </dgm:t>
    </dgm:pt>
    <dgm:pt modelId="{91540ACC-7EF3-453E-93D0-308AAFC44AF0}" type="parTrans" cxnId="{2B80CEBC-EB33-4222-BF68-02B6F3C8F0CD}">
      <dgm:prSet/>
      <dgm:spPr/>
      <dgm:t>
        <a:bodyPr/>
        <a:lstStyle/>
        <a:p>
          <a:endParaRPr lang="es-ES"/>
        </a:p>
      </dgm:t>
    </dgm:pt>
    <dgm:pt modelId="{7CBA5E17-53F3-4DE7-94CD-606B59D373F8}" type="sibTrans" cxnId="{2B80CEBC-EB33-4222-BF68-02B6F3C8F0CD}">
      <dgm:prSet/>
      <dgm:spPr/>
      <dgm:t>
        <a:bodyPr/>
        <a:lstStyle/>
        <a:p>
          <a:endParaRPr lang="es-ES"/>
        </a:p>
      </dgm:t>
    </dgm:pt>
    <dgm:pt modelId="{349428EE-5D12-4835-8B27-04708DA2DB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Team</a:t>
          </a:r>
          <a:r>
            <a:rPr lang="es-ES" sz="2400" dirty="0"/>
            <a:t> </a:t>
          </a:r>
          <a:r>
            <a:rPr lang="es-ES" sz="2400" dirty="0" err="1"/>
            <a:t>composition</a:t>
          </a:r>
          <a:endParaRPr lang="es-ES" sz="2400" dirty="0"/>
        </a:p>
      </dgm:t>
    </dgm:pt>
    <dgm:pt modelId="{7ED6CD14-BCC7-47DA-8B36-0A38CF7BA743}" type="parTrans" cxnId="{AF009193-AAC4-4675-9280-CA9503DE2B82}">
      <dgm:prSet/>
      <dgm:spPr/>
      <dgm:t>
        <a:bodyPr/>
        <a:lstStyle/>
        <a:p>
          <a:endParaRPr lang="es-ES"/>
        </a:p>
      </dgm:t>
    </dgm:pt>
    <dgm:pt modelId="{6A931E33-94EC-4214-8F86-190DE4F227A9}" type="sibTrans" cxnId="{AF009193-AAC4-4675-9280-CA9503DE2B82}">
      <dgm:prSet/>
      <dgm:spPr/>
      <dgm:t>
        <a:bodyPr/>
        <a:lstStyle/>
        <a:p>
          <a:endParaRPr lang="es-ES"/>
        </a:p>
      </dgm:t>
    </dgm:pt>
    <dgm:pt modelId="{FCDB1593-13E0-4B60-AEA5-DA5AC5AE982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Issues </a:t>
          </a:r>
          <a:r>
            <a:rPr lang="es-ES" sz="2400" dirty="0" err="1"/>
            <a:t>faced</a:t>
          </a:r>
          <a:endParaRPr lang="es-ES" sz="2400" dirty="0"/>
        </a:p>
      </dgm:t>
    </dgm:pt>
    <dgm:pt modelId="{38EC6B38-0627-46DE-BD87-B052F923B05A}" type="parTrans" cxnId="{782433F5-7A30-4687-B729-933D74AD0447}">
      <dgm:prSet/>
      <dgm:spPr/>
      <dgm:t>
        <a:bodyPr/>
        <a:lstStyle/>
        <a:p>
          <a:endParaRPr lang="es-ES"/>
        </a:p>
      </dgm:t>
    </dgm:pt>
    <dgm:pt modelId="{04F76EF6-B137-4329-B874-E3B2C81D4466}" type="sibTrans" cxnId="{782433F5-7A30-4687-B729-933D74AD0447}">
      <dgm:prSet/>
      <dgm:spPr/>
      <dgm:t>
        <a:bodyPr/>
        <a:lstStyle/>
        <a:p>
          <a:endParaRPr lang="es-ES"/>
        </a:p>
      </dgm:t>
    </dgm:pt>
    <dgm:pt modelId="{2B95C356-933B-49A9-A180-1C3DD45E93D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Next </a:t>
          </a:r>
          <a:r>
            <a:rPr lang="es-ES" sz="2400" dirty="0" err="1"/>
            <a:t>steps</a:t>
          </a:r>
          <a:endParaRPr lang="es-ES" sz="2400" dirty="0"/>
        </a:p>
      </dgm:t>
    </dgm:pt>
    <dgm:pt modelId="{317FA2F4-71CB-4F8A-84B3-D794DEE9C9D4}" type="parTrans" cxnId="{D9E65D04-554F-4B67-8759-2EF38EA584B5}">
      <dgm:prSet/>
      <dgm:spPr/>
      <dgm:t>
        <a:bodyPr/>
        <a:lstStyle/>
        <a:p>
          <a:endParaRPr lang="es-ES"/>
        </a:p>
      </dgm:t>
    </dgm:pt>
    <dgm:pt modelId="{3A74A883-C574-47DA-9755-0ED036147375}" type="sibTrans" cxnId="{D9E65D04-554F-4B67-8759-2EF38EA584B5}">
      <dgm:prSet/>
      <dgm:spPr/>
      <dgm:t>
        <a:bodyPr/>
        <a:lstStyle/>
        <a:p>
          <a:endParaRPr lang="es-ES"/>
        </a:p>
      </dgm:t>
    </dgm:pt>
    <dgm:pt modelId="{B1080C5C-4D83-4C81-9DD6-04CD4D54871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Productivity</a:t>
          </a:r>
          <a:r>
            <a:rPr lang="es-ES" sz="2400" dirty="0"/>
            <a:t> control</a:t>
          </a:r>
        </a:p>
      </dgm:t>
    </dgm:pt>
    <dgm:pt modelId="{38EDF2FA-3CB9-420E-B2C9-0A5B2D5D181D}" type="sibTrans" cxnId="{B4960DF0-3EED-4EE5-A071-8B6C0F1FAE57}">
      <dgm:prSet/>
      <dgm:spPr/>
      <dgm:t>
        <a:bodyPr/>
        <a:lstStyle/>
        <a:p>
          <a:endParaRPr lang="es-ES"/>
        </a:p>
      </dgm:t>
    </dgm:pt>
    <dgm:pt modelId="{1E87208D-ED12-4D86-B897-C6D02C32BE86}" type="parTrans" cxnId="{B4960DF0-3EED-4EE5-A071-8B6C0F1FAE57}">
      <dgm:prSet/>
      <dgm:spPr/>
      <dgm:t>
        <a:bodyPr/>
        <a:lstStyle/>
        <a:p>
          <a:endParaRPr lang="es-ES"/>
        </a:p>
      </dgm:t>
    </dgm:pt>
    <dgm:pt modelId="{5FA45210-1670-486C-800A-475B044673A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Advertisements</a:t>
          </a:r>
        </a:p>
      </dgm:t>
    </dgm:pt>
    <dgm:pt modelId="{69A10D25-83E0-4A97-BD26-4A5C77D43DAB}" type="parTrans" cxnId="{63140793-9BA8-4395-A8D2-49D56C657E47}">
      <dgm:prSet/>
      <dgm:spPr/>
      <dgm:t>
        <a:bodyPr/>
        <a:lstStyle/>
        <a:p>
          <a:endParaRPr lang="es-ES"/>
        </a:p>
      </dgm:t>
    </dgm:pt>
    <dgm:pt modelId="{F1531266-A709-4476-B361-EB0E594069D2}" type="sibTrans" cxnId="{63140793-9BA8-4395-A8D2-49D56C657E47}">
      <dgm:prSet/>
      <dgm:spPr/>
      <dgm:t>
        <a:bodyPr/>
        <a:lstStyle/>
        <a:p>
          <a:endParaRPr lang="es-ES"/>
        </a:p>
      </dgm:t>
    </dgm:pt>
    <dgm:pt modelId="{8D5F4D9D-0AF0-4DFD-B88D-14426912A5C1}" type="pres">
      <dgm:prSet presAssocID="{6AD48AE2-0E04-4F0D-8119-0C2E75A12CB4}" presName="root" presStyleCnt="0">
        <dgm:presLayoutVars>
          <dgm:dir/>
          <dgm:resizeHandles val="exact"/>
        </dgm:presLayoutVars>
      </dgm:prSet>
      <dgm:spPr/>
    </dgm:pt>
    <dgm:pt modelId="{2D2D7944-852B-42CF-9988-7986D49411F9}" type="pres">
      <dgm:prSet presAssocID="{7D71E3F5-2027-4749-9F49-DE285C6A7697}" presName="compNode" presStyleCnt="0"/>
      <dgm:spPr/>
    </dgm:pt>
    <dgm:pt modelId="{E2131025-024B-4EDB-A9B0-2E912CA35A4A}" type="pres">
      <dgm:prSet presAssocID="{7D71E3F5-2027-4749-9F49-DE285C6A7697}" presName="bgRect" presStyleLbl="bgShp" presStyleIdx="0" presStyleCnt="8"/>
      <dgm:spPr/>
    </dgm:pt>
    <dgm:pt modelId="{C4A533E3-7224-423A-9AC9-FDA426284205}" type="pres">
      <dgm:prSet presAssocID="{7D71E3F5-2027-4749-9F49-DE285C6A7697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B916C87-DE94-465C-B344-2D8FEC85C65E}" type="pres">
      <dgm:prSet presAssocID="{7D71E3F5-2027-4749-9F49-DE285C6A7697}" presName="spaceRect" presStyleCnt="0"/>
      <dgm:spPr/>
    </dgm:pt>
    <dgm:pt modelId="{C6BC2F67-E6A6-4C02-931B-30518ED2D741}" type="pres">
      <dgm:prSet presAssocID="{7D71E3F5-2027-4749-9F49-DE285C6A7697}" presName="parTx" presStyleLbl="revTx" presStyleIdx="0" presStyleCnt="8">
        <dgm:presLayoutVars>
          <dgm:chMax val="0"/>
          <dgm:chPref val="0"/>
        </dgm:presLayoutVars>
      </dgm:prSet>
      <dgm:spPr/>
    </dgm:pt>
    <dgm:pt modelId="{34E3128E-2B52-4C3C-8E95-A1E48C578486}" type="pres">
      <dgm:prSet presAssocID="{4F11A16D-6215-4C82-910E-7CF91C88998A}" presName="sibTrans" presStyleCnt="0"/>
      <dgm:spPr/>
    </dgm:pt>
    <dgm:pt modelId="{CB667355-18A3-4D6D-8604-04429C8865C0}" type="pres">
      <dgm:prSet presAssocID="{5FA45210-1670-486C-800A-475B044673AC}" presName="compNode" presStyleCnt="0"/>
      <dgm:spPr/>
    </dgm:pt>
    <dgm:pt modelId="{4ABDE5A3-9976-4D7A-B8D4-563C27594EBF}" type="pres">
      <dgm:prSet presAssocID="{5FA45210-1670-486C-800A-475B044673AC}" presName="bgRect" presStyleLbl="bgShp" presStyleIdx="1" presStyleCnt="8"/>
      <dgm:spPr/>
    </dgm:pt>
    <dgm:pt modelId="{81C21F58-C686-4A07-9DFD-9BD491551BF2}" type="pres">
      <dgm:prSet presAssocID="{5FA45210-1670-486C-800A-475B044673AC}" presName="iconRect" presStyleLbl="node1" presStyleIdx="1" presStyleCnt="8" custLinFactX="1700000" custLinFactY="100000" custLinFactNeighborX="1710057" custLinFactNeighborY="151739"/>
      <dgm:spPr/>
    </dgm:pt>
    <dgm:pt modelId="{66B6C43B-F6D1-4D82-9A65-DDCFBA59AE80}" type="pres">
      <dgm:prSet presAssocID="{5FA45210-1670-486C-800A-475B044673AC}" presName="spaceRect" presStyleCnt="0"/>
      <dgm:spPr/>
    </dgm:pt>
    <dgm:pt modelId="{27EAA622-36F4-4A67-8A76-22FBA0AB6A38}" type="pres">
      <dgm:prSet presAssocID="{5FA45210-1670-486C-800A-475B044673AC}" presName="parTx" presStyleLbl="revTx" presStyleIdx="1" presStyleCnt="8">
        <dgm:presLayoutVars>
          <dgm:chMax val="0"/>
          <dgm:chPref val="0"/>
        </dgm:presLayoutVars>
      </dgm:prSet>
      <dgm:spPr/>
    </dgm:pt>
    <dgm:pt modelId="{8D1E8978-80B0-4FDC-AFBB-9B88C15E03B3}" type="pres">
      <dgm:prSet presAssocID="{F1531266-A709-4476-B361-EB0E594069D2}" presName="sibTrans" presStyleCnt="0"/>
      <dgm:spPr/>
    </dgm:pt>
    <dgm:pt modelId="{88F8FAB5-8871-4842-9217-4D034E9E1404}" type="pres">
      <dgm:prSet presAssocID="{9D39821C-CDD3-4B19-BF29-F19C58A1BA89}" presName="compNode" presStyleCnt="0"/>
      <dgm:spPr/>
    </dgm:pt>
    <dgm:pt modelId="{6778207B-2338-49AA-B3AB-05EEA65D9488}" type="pres">
      <dgm:prSet presAssocID="{9D39821C-CDD3-4B19-BF29-F19C58A1BA89}" presName="bgRect" presStyleLbl="bgShp" presStyleIdx="2" presStyleCnt="8"/>
      <dgm:spPr/>
    </dgm:pt>
    <dgm:pt modelId="{94DE3EF5-7895-43C6-885A-3A72928D3B86}" type="pres">
      <dgm:prSet presAssocID="{9D39821C-CDD3-4B19-BF29-F19C58A1BA89}" presName="iconRect" presStyleLbl="node1" presStyleIdx="2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63D28B5B-F407-4306-912D-D9C8229F21C7}" type="pres">
      <dgm:prSet presAssocID="{9D39821C-CDD3-4B19-BF29-F19C58A1BA89}" presName="spaceRect" presStyleCnt="0"/>
      <dgm:spPr/>
    </dgm:pt>
    <dgm:pt modelId="{827F7E42-70F1-431C-ACB7-1836328F63EB}" type="pres">
      <dgm:prSet presAssocID="{9D39821C-CDD3-4B19-BF29-F19C58A1BA89}" presName="parTx" presStyleLbl="revTx" presStyleIdx="2" presStyleCnt="8">
        <dgm:presLayoutVars>
          <dgm:chMax val="0"/>
          <dgm:chPref val="0"/>
        </dgm:presLayoutVars>
      </dgm:prSet>
      <dgm:spPr/>
    </dgm:pt>
    <dgm:pt modelId="{DB16DE15-E8E9-4E0E-BDB7-2F05D94ABFC6}" type="pres">
      <dgm:prSet presAssocID="{65DE1F93-18D6-4C1E-86D6-FFFE8919B8AA}" presName="sibTrans" presStyleCnt="0"/>
      <dgm:spPr/>
    </dgm:pt>
    <dgm:pt modelId="{9BA41D81-CDF8-43F4-9942-BB65E1A4932D}" type="pres">
      <dgm:prSet presAssocID="{44A510E2-298C-4277-AA69-A675903C5FFD}" presName="compNode" presStyleCnt="0"/>
      <dgm:spPr/>
    </dgm:pt>
    <dgm:pt modelId="{D6063AC8-1824-46A6-9F3A-354B95BFD657}" type="pres">
      <dgm:prSet presAssocID="{44A510E2-298C-4277-AA69-A675903C5FFD}" presName="bgRect" presStyleLbl="bgShp" presStyleIdx="3" presStyleCnt="8"/>
      <dgm:spPr/>
    </dgm:pt>
    <dgm:pt modelId="{72A7AE68-6B5D-495C-94B9-80F7DDDAF6E5}" type="pres">
      <dgm:prSet presAssocID="{44A510E2-298C-4277-AA69-A675903C5FFD}" presName="iconRect" presStyleLbl="node1" presStyleIdx="3" presStyleCnt="8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loj de pared"/>
        </a:ext>
      </dgm:extLst>
    </dgm:pt>
    <dgm:pt modelId="{52ED0048-305B-4C32-ABD2-5C306ADD6BEE}" type="pres">
      <dgm:prSet presAssocID="{44A510E2-298C-4277-AA69-A675903C5FFD}" presName="spaceRect" presStyleCnt="0"/>
      <dgm:spPr/>
    </dgm:pt>
    <dgm:pt modelId="{49FD1789-041B-4371-81B1-1870C021CAA8}" type="pres">
      <dgm:prSet presAssocID="{44A510E2-298C-4277-AA69-A675903C5FFD}" presName="parTx" presStyleLbl="revTx" presStyleIdx="3" presStyleCnt="8">
        <dgm:presLayoutVars>
          <dgm:chMax val="0"/>
          <dgm:chPref val="0"/>
        </dgm:presLayoutVars>
      </dgm:prSet>
      <dgm:spPr/>
    </dgm:pt>
    <dgm:pt modelId="{EA168DD4-245A-40AB-9A71-11288CFC511D}" type="pres">
      <dgm:prSet presAssocID="{7CBA5E17-53F3-4DE7-94CD-606B59D373F8}" presName="sibTrans" presStyleCnt="0"/>
      <dgm:spPr/>
    </dgm:pt>
    <dgm:pt modelId="{9DB76F92-61EA-42D3-9D60-F580786EB92D}" type="pres">
      <dgm:prSet presAssocID="{B1080C5C-4D83-4C81-9DD6-04CD4D54871E}" presName="compNode" presStyleCnt="0"/>
      <dgm:spPr/>
    </dgm:pt>
    <dgm:pt modelId="{48942088-4003-48A6-9410-91EEB1B380AF}" type="pres">
      <dgm:prSet presAssocID="{B1080C5C-4D83-4C81-9DD6-04CD4D54871E}" presName="bgRect" presStyleLbl="bgShp" presStyleIdx="4" presStyleCnt="8"/>
      <dgm:spPr/>
    </dgm:pt>
    <dgm:pt modelId="{2EE1BD56-3767-4605-8CD0-48453BB2094B}" type="pres">
      <dgm:prSet presAssocID="{B1080C5C-4D83-4C81-9DD6-04CD4D54871E}" presName="iconRect" presStyleLbl="node1" presStyleIdx="4" presStyleCnt="8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0EA77EB1-A0F4-4900-9FB9-6D3B5E7CD213}" type="pres">
      <dgm:prSet presAssocID="{B1080C5C-4D83-4C81-9DD6-04CD4D54871E}" presName="spaceRect" presStyleCnt="0"/>
      <dgm:spPr/>
    </dgm:pt>
    <dgm:pt modelId="{AD06815C-135F-4AD2-9805-D5269E9326A0}" type="pres">
      <dgm:prSet presAssocID="{B1080C5C-4D83-4C81-9DD6-04CD4D54871E}" presName="parTx" presStyleLbl="revTx" presStyleIdx="4" presStyleCnt="8">
        <dgm:presLayoutVars>
          <dgm:chMax val="0"/>
          <dgm:chPref val="0"/>
        </dgm:presLayoutVars>
      </dgm:prSet>
      <dgm:spPr/>
    </dgm:pt>
    <dgm:pt modelId="{CC3D7F15-CA19-40C3-A660-12974723C057}" type="pres">
      <dgm:prSet presAssocID="{38EDF2FA-3CB9-420E-B2C9-0A5B2D5D181D}" presName="sibTrans" presStyleCnt="0"/>
      <dgm:spPr/>
    </dgm:pt>
    <dgm:pt modelId="{B561EA69-6992-4C8D-BC4B-CFA50452E9F5}" type="pres">
      <dgm:prSet presAssocID="{FCDB1593-13E0-4B60-AEA5-DA5AC5AE9821}" presName="compNode" presStyleCnt="0"/>
      <dgm:spPr/>
    </dgm:pt>
    <dgm:pt modelId="{FD00C6CE-421A-45E0-96F5-EFAF73165011}" type="pres">
      <dgm:prSet presAssocID="{FCDB1593-13E0-4B60-AEA5-DA5AC5AE9821}" presName="bgRect" presStyleLbl="bgShp" presStyleIdx="5" presStyleCnt="8"/>
      <dgm:spPr/>
    </dgm:pt>
    <dgm:pt modelId="{9C5E21DE-0560-48BA-97FA-3FDCCEA65850}" type="pres">
      <dgm:prSet presAssocID="{FCDB1593-13E0-4B60-AEA5-DA5AC5AE9821}" presName="iconRect" presStyleLbl="node1" presStyleIdx="5" presStyleCnt="8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vestigación"/>
        </a:ext>
      </dgm:extLst>
    </dgm:pt>
    <dgm:pt modelId="{245A2FB4-EBA8-4F39-B995-80D1F2327FFD}" type="pres">
      <dgm:prSet presAssocID="{FCDB1593-13E0-4B60-AEA5-DA5AC5AE9821}" presName="spaceRect" presStyleCnt="0"/>
      <dgm:spPr/>
    </dgm:pt>
    <dgm:pt modelId="{A92005FA-99D8-451C-84D6-7CA9BC17F5AB}" type="pres">
      <dgm:prSet presAssocID="{FCDB1593-13E0-4B60-AEA5-DA5AC5AE9821}" presName="parTx" presStyleLbl="revTx" presStyleIdx="5" presStyleCnt="8">
        <dgm:presLayoutVars>
          <dgm:chMax val="0"/>
          <dgm:chPref val="0"/>
        </dgm:presLayoutVars>
      </dgm:prSet>
      <dgm:spPr/>
    </dgm:pt>
    <dgm:pt modelId="{358BBBE1-1EE1-426A-BD24-5D578E651E46}" type="pres">
      <dgm:prSet presAssocID="{04F76EF6-B137-4329-B874-E3B2C81D4466}" presName="sibTrans" presStyleCnt="0"/>
      <dgm:spPr/>
    </dgm:pt>
    <dgm:pt modelId="{4DDBF2DD-E53F-4900-81C9-B05F1F7089D6}" type="pres">
      <dgm:prSet presAssocID="{349428EE-5D12-4835-8B27-04708DA2DBF2}" presName="compNode" presStyleCnt="0"/>
      <dgm:spPr/>
    </dgm:pt>
    <dgm:pt modelId="{90EAB018-5F6E-4367-BAA6-6171B10E6CDB}" type="pres">
      <dgm:prSet presAssocID="{349428EE-5D12-4835-8B27-04708DA2DBF2}" presName="bgRect" presStyleLbl="bgShp" presStyleIdx="6" presStyleCnt="8"/>
      <dgm:spPr/>
    </dgm:pt>
    <dgm:pt modelId="{4202C684-E266-4A85-85EA-304A1AAFF6D1}" type="pres">
      <dgm:prSet presAssocID="{349428EE-5D12-4835-8B27-04708DA2DBF2}" presName="iconRect" presStyleLbl="node1" presStyleIdx="6" presStyleCnt="8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os"/>
        </a:ext>
      </dgm:extLst>
    </dgm:pt>
    <dgm:pt modelId="{9DB6866A-9ED5-497E-A1CA-D313B651DF9F}" type="pres">
      <dgm:prSet presAssocID="{349428EE-5D12-4835-8B27-04708DA2DBF2}" presName="spaceRect" presStyleCnt="0"/>
      <dgm:spPr/>
    </dgm:pt>
    <dgm:pt modelId="{2A9EF1D2-786F-4FC3-9C64-0F22BECC4C06}" type="pres">
      <dgm:prSet presAssocID="{349428EE-5D12-4835-8B27-04708DA2DBF2}" presName="parTx" presStyleLbl="revTx" presStyleIdx="6" presStyleCnt="8">
        <dgm:presLayoutVars>
          <dgm:chMax val="0"/>
          <dgm:chPref val="0"/>
        </dgm:presLayoutVars>
      </dgm:prSet>
      <dgm:spPr/>
    </dgm:pt>
    <dgm:pt modelId="{A6DE4B74-8773-4232-8594-2494F35FA9B7}" type="pres">
      <dgm:prSet presAssocID="{6A931E33-94EC-4214-8F86-190DE4F227A9}" presName="sibTrans" presStyleCnt="0"/>
      <dgm:spPr/>
    </dgm:pt>
    <dgm:pt modelId="{FD97F7AB-F343-4BBB-A22E-3504492DE388}" type="pres">
      <dgm:prSet presAssocID="{2B95C356-933B-49A9-A180-1C3DD45E93D2}" presName="compNode" presStyleCnt="0"/>
      <dgm:spPr/>
    </dgm:pt>
    <dgm:pt modelId="{ACBE00EF-D8EE-4877-ADA5-F62F75612215}" type="pres">
      <dgm:prSet presAssocID="{2B95C356-933B-49A9-A180-1C3DD45E93D2}" presName="bgRect" presStyleLbl="bgShp" presStyleIdx="7" presStyleCnt="8"/>
      <dgm:spPr/>
    </dgm:pt>
    <dgm:pt modelId="{9E47A018-70DD-4556-A30F-71D678A0B5C6}" type="pres">
      <dgm:prSet presAssocID="{2B95C356-933B-49A9-A180-1C3DD45E93D2}" presName="iconRect" presStyleLbl="node1" presStyleIdx="7" presStyleCnt="8"/>
      <dgm:spPr>
        <a:noFill/>
      </dgm:spPr>
      <dgm:extLst>
        <a:ext uri="{E40237B7-FDA0-4F09-8148-C483321AD2D9}">
          <dgm14:cNvPr xmlns:dgm14="http://schemas.microsoft.com/office/drawing/2010/diagram" id="0" name="" descr="Fin"/>
        </a:ext>
      </dgm:extLst>
    </dgm:pt>
    <dgm:pt modelId="{882EE1A7-0C1B-42E2-B968-74F5179D6297}" type="pres">
      <dgm:prSet presAssocID="{2B95C356-933B-49A9-A180-1C3DD45E93D2}" presName="spaceRect" presStyleCnt="0"/>
      <dgm:spPr/>
    </dgm:pt>
    <dgm:pt modelId="{13956569-6A89-491B-B70D-31209B1F2B29}" type="pres">
      <dgm:prSet presAssocID="{2B95C356-933B-49A9-A180-1C3DD45E93D2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C5EB3803-CE30-4CCA-A791-CD3D72CEBCE6}" type="presOf" srcId="{5FA45210-1670-486C-800A-475B044673AC}" destId="{27EAA622-36F4-4A67-8A76-22FBA0AB6A38}" srcOrd="0" destOrd="0" presId="urn:microsoft.com/office/officeart/2018/2/layout/IconVerticalSolidList"/>
    <dgm:cxn modelId="{D9E65D04-554F-4B67-8759-2EF38EA584B5}" srcId="{6AD48AE2-0E04-4F0D-8119-0C2E75A12CB4}" destId="{2B95C356-933B-49A9-A180-1C3DD45E93D2}" srcOrd="7" destOrd="0" parTransId="{317FA2F4-71CB-4F8A-84B3-D794DEE9C9D4}" sibTransId="{3A74A883-C574-47DA-9755-0ED036147375}"/>
    <dgm:cxn modelId="{F9654D0C-AA30-474D-8A3C-B70299E123C3}" srcId="{6AD48AE2-0E04-4F0D-8119-0C2E75A12CB4}" destId="{7D71E3F5-2027-4749-9F49-DE285C6A7697}" srcOrd="0" destOrd="0" parTransId="{CAFCC3A5-E866-4345-A760-EBE1A7C166A2}" sibTransId="{4F11A16D-6215-4C82-910E-7CF91C88998A}"/>
    <dgm:cxn modelId="{D7143D1A-76E0-4AB7-BA79-C9F892C8E656}" type="presOf" srcId="{B1080C5C-4D83-4C81-9DD6-04CD4D54871E}" destId="{AD06815C-135F-4AD2-9805-D5269E9326A0}" srcOrd="0" destOrd="0" presId="urn:microsoft.com/office/officeart/2018/2/layout/IconVerticalSolidList"/>
    <dgm:cxn modelId="{0BAB7033-8704-4AD0-ADF1-BD8459902574}" type="presOf" srcId="{44A510E2-298C-4277-AA69-A675903C5FFD}" destId="{49FD1789-041B-4371-81B1-1870C021CAA8}" srcOrd="0" destOrd="0" presId="urn:microsoft.com/office/officeart/2018/2/layout/IconVerticalSolidList"/>
    <dgm:cxn modelId="{63140793-9BA8-4395-A8D2-49D56C657E47}" srcId="{6AD48AE2-0E04-4F0D-8119-0C2E75A12CB4}" destId="{5FA45210-1670-486C-800A-475B044673AC}" srcOrd="1" destOrd="0" parTransId="{69A10D25-83E0-4A97-BD26-4A5C77D43DAB}" sibTransId="{F1531266-A709-4476-B361-EB0E594069D2}"/>
    <dgm:cxn modelId="{AF009193-AAC4-4675-9280-CA9503DE2B82}" srcId="{6AD48AE2-0E04-4F0D-8119-0C2E75A12CB4}" destId="{349428EE-5D12-4835-8B27-04708DA2DBF2}" srcOrd="6" destOrd="0" parTransId="{7ED6CD14-BCC7-47DA-8B36-0A38CF7BA743}" sibTransId="{6A931E33-94EC-4214-8F86-190DE4F227A9}"/>
    <dgm:cxn modelId="{41E966A2-D2CB-4569-92B6-DFDEBC0C88A8}" type="presOf" srcId="{7D71E3F5-2027-4749-9F49-DE285C6A7697}" destId="{C6BC2F67-E6A6-4C02-931B-30518ED2D741}" srcOrd="0" destOrd="0" presId="urn:microsoft.com/office/officeart/2018/2/layout/IconVerticalSolidList"/>
    <dgm:cxn modelId="{C0660FA9-D92E-43BC-BC54-AFFBC70ECEBE}" type="presOf" srcId="{9D39821C-CDD3-4B19-BF29-F19C58A1BA89}" destId="{827F7E42-70F1-431C-ACB7-1836328F63EB}" srcOrd="0" destOrd="0" presId="urn:microsoft.com/office/officeart/2018/2/layout/IconVerticalSolidList"/>
    <dgm:cxn modelId="{2CB4BBAC-D979-47B5-97B3-50A64D0AB974}" srcId="{6AD48AE2-0E04-4F0D-8119-0C2E75A12CB4}" destId="{9D39821C-CDD3-4B19-BF29-F19C58A1BA89}" srcOrd="2" destOrd="0" parTransId="{48DB9ED2-7F9F-4A45-A11A-A10A0DDA272D}" sibTransId="{65DE1F93-18D6-4C1E-86D6-FFFE8919B8AA}"/>
    <dgm:cxn modelId="{3AB701B6-9478-4FF5-9D8F-F74574172CF0}" type="presOf" srcId="{FCDB1593-13E0-4B60-AEA5-DA5AC5AE9821}" destId="{A92005FA-99D8-451C-84D6-7CA9BC17F5AB}" srcOrd="0" destOrd="0" presId="urn:microsoft.com/office/officeart/2018/2/layout/IconVerticalSolidList"/>
    <dgm:cxn modelId="{2B80CEBC-EB33-4222-BF68-02B6F3C8F0CD}" srcId="{6AD48AE2-0E04-4F0D-8119-0C2E75A12CB4}" destId="{44A510E2-298C-4277-AA69-A675903C5FFD}" srcOrd="3" destOrd="0" parTransId="{91540ACC-7EF3-453E-93D0-308AAFC44AF0}" sibTransId="{7CBA5E17-53F3-4DE7-94CD-606B59D373F8}"/>
    <dgm:cxn modelId="{0209A1DB-81C6-427B-9A6F-75464E007B1C}" type="presOf" srcId="{6AD48AE2-0E04-4F0D-8119-0C2E75A12CB4}" destId="{8D5F4D9D-0AF0-4DFD-B88D-14426912A5C1}" srcOrd="0" destOrd="0" presId="urn:microsoft.com/office/officeart/2018/2/layout/IconVerticalSolidList"/>
    <dgm:cxn modelId="{61CAECDC-5702-46D4-BFBC-3DC6E691294F}" type="presOf" srcId="{349428EE-5D12-4835-8B27-04708DA2DBF2}" destId="{2A9EF1D2-786F-4FC3-9C64-0F22BECC4C06}" srcOrd="0" destOrd="0" presId="urn:microsoft.com/office/officeart/2018/2/layout/IconVerticalSolidList"/>
    <dgm:cxn modelId="{6B18F4DC-11E9-4BE2-94A6-9FA430AEAC4C}" type="presOf" srcId="{2B95C356-933B-49A9-A180-1C3DD45E93D2}" destId="{13956569-6A89-491B-B70D-31209B1F2B29}" srcOrd="0" destOrd="0" presId="urn:microsoft.com/office/officeart/2018/2/layout/IconVerticalSolidList"/>
    <dgm:cxn modelId="{B4960DF0-3EED-4EE5-A071-8B6C0F1FAE57}" srcId="{6AD48AE2-0E04-4F0D-8119-0C2E75A12CB4}" destId="{B1080C5C-4D83-4C81-9DD6-04CD4D54871E}" srcOrd="4" destOrd="0" parTransId="{1E87208D-ED12-4D86-B897-C6D02C32BE86}" sibTransId="{38EDF2FA-3CB9-420E-B2C9-0A5B2D5D181D}"/>
    <dgm:cxn modelId="{782433F5-7A30-4687-B729-933D74AD0447}" srcId="{6AD48AE2-0E04-4F0D-8119-0C2E75A12CB4}" destId="{FCDB1593-13E0-4B60-AEA5-DA5AC5AE9821}" srcOrd="5" destOrd="0" parTransId="{38EC6B38-0627-46DE-BD87-B052F923B05A}" sibTransId="{04F76EF6-B137-4329-B874-E3B2C81D4466}"/>
    <dgm:cxn modelId="{9B527352-7E2E-43A2-B328-62886913AB3E}" type="presParOf" srcId="{8D5F4D9D-0AF0-4DFD-B88D-14426912A5C1}" destId="{2D2D7944-852B-42CF-9988-7986D49411F9}" srcOrd="0" destOrd="0" presId="urn:microsoft.com/office/officeart/2018/2/layout/IconVerticalSolidList"/>
    <dgm:cxn modelId="{B4C51552-2307-480B-ABB3-550EABD25F80}" type="presParOf" srcId="{2D2D7944-852B-42CF-9988-7986D49411F9}" destId="{E2131025-024B-4EDB-A9B0-2E912CA35A4A}" srcOrd="0" destOrd="0" presId="urn:microsoft.com/office/officeart/2018/2/layout/IconVerticalSolidList"/>
    <dgm:cxn modelId="{3459CD5C-4C91-4F1F-A09F-93E4D17F0D43}" type="presParOf" srcId="{2D2D7944-852B-42CF-9988-7986D49411F9}" destId="{C4A533E3-7224-423A-9AC9-FDA426284205}" srcOrd="1" destOrd="0" presId="urn:microsoft.com/office/officeart/2018/2/layout/IconVerticalSolidList"/>
    <dgm:cxn modelId="{F44DC50F-6016-4619-92EB-BF6F76FD2660}" type="presParOf" srcId="{2D2D7944-852B-42CF-9988-7986D49411F9}" destId="{BB916C87-DE94-465C-B344-2D8FEC85C65E}" srcOrd="2" destOrd="0" presId="urn:microsoft.com/office/officeart/2018/2/layout/IconVerticalSolidList"/>
    <dgm:cxn modelId="{F1908CC1-23C4-4364-8654-E5A164B0CE55}" type="presParOf" srcId="{2D2D7944-852B-42CF-9988-7986D49411F9}" destId="{C6BC2F67-E6A6-4C02-931B-30518ED2D741}" srcOrd="3" destOrd="0" presId="urn:microsoft.com/office/officeart/2018/2/layout/IconVerticalSolidList"/>
    <dgm:cxn modelId="{D3E38EC5-84BF-4A65-9B67-0F9F0E4567D7}" type="presParOf" srcId="{8D5F4D9D-0AF0-4DFD-B88D-14426912A5C1}" destId="{34E3128E-2B52-4C3C-8E95-A1E48C578486}" srcOrd="1" destOrd="0" presId="urn:microsoft.com/office/officeart/2018/2/layout/IconVerticalSolidList"/>
    <dgm:cxn modelId="{058F9713-A398-4D15-B6DE-4629E4FC3C1D}" type="presParOf" srcId="{8D5F4D9D-0AF0-4DFD-B88D-14426912A5C1}" destId="{CB667355-18A3-4D6D-8604-04429C8865C0}" srcOrd="2" destOrd="0" presId="urn:microsoft.com/office/officeart/2018/2/layout/IconVerticalSolidList"/>
    <dgm:cxn modelId="{2808F5F8-80C3-47AC-BB77-2BF22DC950E0}" type="presParOf" srcId="{CB667355-18A3-4D6D-8604-04429C8865C0}" destId="{4ABDE5A3-9976-4D7A-B8D4-563C27594EBF}" srcOrd="0" destOrd="0" presId="urn:microsoft.com/office/officeart/2018/2/layout/IconVerticalSolidList"/>
    <dgm:cxn modelId="{A17ED0E8-A92F-458D-B8D5-35E3AB6B946E}" type="presParOf" srcId="{CB667355-18A3-4D6D-8604-04429C8865C0}" destId="{81C21F58-C686-4A07-9DFD-9BD491551BF2}" srcOrd="1" destOrd="0" presId="urn:microsoft.com/office/officeart/2018/2/layout/IconVerticalSolidList"/>
    <dgm:cxn modelId="{79EF6CC3-F465-4D37-B8AD-B1FA076B7DFC}" type="presParOf" srcId="{CB667355-18A3-4D6D-8604-04429C8865C0}" destId="{66B6C43B-F6D1-4D82-9A65-DDCFBA59AE80}" srcOrd="2" destOrd="0" presId="urn:microsoft.com/office/officeart/2018/2/layout/IconVerticalSolidList"/>
    <dgm:cxn modelId="{129746E5-CA2A-455C-84AA-C70D25E80838}" type="presParOf" srcId="{CB667355-18A3-4D6D-8604-04429C8865C0}" destId="{27EAA622-36F4-4A67-8A76-22FBA0AB6A38}" srcOrd="3" destOrd="0" presId="urn:microsoft.com/office/officeart/2018/2/layout/IconVerticalSolidList"/>
    <dgm:cxn modelId="{294D5F29-CE60-47A0-9D19-AFA8BED4B751}" type="presParOf" srcId="{8D5F4D9D-0AF0-4DFD-B88D-14426912A5C1}" destId="{8D1E8978-80B0-4FDC-AFBB-9B88C15E03B3}" srcOrd="3" destOrd="0" presId="urn:microsoft.com/office/officeart/2018/2/layout/IconVerticalSolidList"/>
    <dgm:cxn modelId="{54D64547-68F2-4D75-B679-127736C4ADCD}" type="presParOf" srcId="{8D5F4D9D-0AF0-4DFD-B88D-14426912A5C1}" destId="{88F8FAB5-8871-4842-9217-4D034E9E1404}" srcOrd="4" destOrd="0" presId="urn:microsoft.com/office/officeart/2018/2/layout/IconVerticalSolidList"/>
    <dgm:cxn modelId="{9789E386-FB98-4A63-90C0-AE5676E7CC15}" type="presParOf" srcId="{88F8FAB5-8871-4842-9217-4D034E9E1404}" destId="{6778207B-2338-49AA-B3AB-05EEA65D9488}" srcOrd="0" destOrd="0" presId="urn:microsoft.com/office/officeart/2018/2/layout/IconVerticalSolidList"/>
    <dgm:cxn modelId="{2DD2582B-2150-4735-B2BB-EFED06F17D04}" type="presParOf" srcId="{88F8FAB5-8871-4842-9217-4D034E9E1404}" destId="{94DE3EF5-7895-43C6-885A-3A72928D3B86}" srcOrd="1" destOrd="0" presId="urn:microsoft.com/office/officeart/2018/2/layout/IconVerticalSolidList"/>
    <dgm:cxn modelId="{C44A462C-8131-48F3-80ED-25590B9BFB91}" type="presParOf" srcId="{88F8FAB5-8871-4842-9217-4D034E9E1404}" destId="{63D28B5B-F407-4306-912D-D9C8229F21C7}" srcOrd="2" destOrd="0" presId="urn:microsoft.com/office/officeart/2018/2/layout/IconVerticalSolidList"/>
    <dgm:cxn modelId="{CD81A448-D912-4A00-B949-CD260D0BC66E}" type="presParOf" srcId="{88F8FAB5-8871-4842-9217-4D034E9E1404}" destId="{827F7E42-70F1-431C-ACB7-1836328F63EB}" srcOrd="3" destOrd="0" presId="urn:microsoft.com/office/officeart/2018/2/layout/IconVerticalSolidList"/>
    <dgm:cxn modelId="{EE78A9BF-DF03-485D-B873-549F7D93F3BD}" type="presParOf" srcId="{8D5F4D9D-0AF0-4DFD-B88D-14426912A5C1}" destId="{DB16DE15-E8E9-4E0E-BDB7-2F05D94ABFC6}" srcOrd="5" destOrd="0" presId="urn:microsoft.com/office/officeart/2018/2/layout/IconVerticalSolidList"/>
    <dgm:cxn modelId="{02031471-A48F-48BD-A9AC-D21D43744C8C}" type="presParOf" srcId="{8D5F4D9D-0AF0-4DFD-B88D-14426912A5C1}" destId="{9BA41D81-CDF8-43F4-9942-BB65E1A4932D}" srcOrd="6" destOrd="0" presId="urn:microsoft.com/office/officeart/2018/2/layout/IconVerticalSolidList"/>
    <dgm:cxn modelId="{E3666E5C-E44D-4778-AEDC-20CF57D0986A}" type="presParOf" srcId="{9BA41D81-CDF8-43F4-9942-BB65E1A4932D}" destId="{D6063AC8-1824-46A6-9F3A-354B95BFD657}" srcOrd="0" destOrd="0" presId="urn:microsoft.com/office/officeart/2018/2/layout/IconVerticalSolidList"/>
    <dgm:cxn modelId="{A2021376-3928-47B6-A8E9-317F97BAACDA}" type="presParOf" srcId="{9BA41D81-CDF8-43F4-9942-BB65E1A4932D}" destId="{72A7AE68-6B5D-495C-94B9-80F7DDDAF6E5}" srcOrd="1" destOrd="0" presId="urn:microsoft.com/office/officeart/2018/2/layout/IconVerticalSolidList"/>
    <dgm:cxn modelId="{DDE0EDC0-212B-438A-AC41-7D6B89C2EC66}" type="presParOf" srcId="{9BA41D81-CDF8-43F4-9942-BB65E1A4932D}" destId="{52ED0048-305B-4C32-ABD2-5C306ADD6BEE}" srcOrd="2" destOrd="0" presId="urn:microsoft.com/office/officeart/2018/2/layout/IconVerticalSolidList"/>
    <dgm:cxn modelId="{C03005FD-0BAF-43E4-B152-20BA99221376}" type="presParOf" srcId="{9BA41D81-CDF8-43F4-9942-BB65E1A4932D}" destId="{49FD1789-041B-4371-81B1-1870C021CAA8}" srcOrd="3" destOrd="0" presId="urn:microsoft.com/office/officeart/2018/2/layout/IconVerticalSolidList"/>
    <dgm:cxn modelId="{3943EFEE-EB6A-4FF9-9A48-E62EE79405E3}" type="presParOf" srcId="{8D5F4D9D-0AF0-4DFD-B88D-14426912A5C1}" destId="{EA168DD4-245A-40AB-9A71-11288CFC511D}" srcOrd="7" destOrd="0" presId="urn:microsoft.com/office/officeart/2018/2/layout/IconVerticalSolidList"/>
    <dgm:cxn modelId="{AA675E1A-C236-48A4-8514-EC904F916BC1}" type="presParOf" srcId="{8D5F4D9D-0AF0-4DFD-B88D-14426912A5C1}" destId="{9DB76F92-61EA-42D3-9D60-F580786EB92D}" srcOrd="8" destOrd="0" presId="urn:microsoft.com/office/officeart/2018/2/layout/IconVerticalSolidList"/>
    <dgm:cxn modelId="{5846D3CC-1710-4D7C-800B-5EFE84549FE4}" type="presParOf" srcId="{9DB76F92-61EA-42D3-9D60-F580786EB92D}" destId="{48942088-4003-48A6-9410-91EEB1B380AF}" srcOrd="0" destOrd="0" presId="urn:microsoft.com/office/officeart/2018/2/layout/IconVerticalSolidList"/>
    <dgm:cxn modelId="{FCB4EC5C-2310-4A1E-86D8-F2BA85F24C30}" type="presParOf" srcId="{9DB76F92-61EA-42D3-9D60-F580786EB92D}" destId="{2EE1BD56-3767-4605-8CD0-48453BB2094B}" srcOrd="1" destOrd="0" presId="urn:microsoft.com/office/officeart/2018/2/layout/IconVerticalSolidList"/>
    <dgm:cxn modelId="{91E2B953-F06A-49EA-BE15-BFD51975BB0E}" type="presParOf" srcId="{9DB76F92-61EA-42D3-9D60-F580786EB92D}" destId="{0EA77EB1-A0F4-4900-9FB9-6D3B5E7CD213}" srcOrd="2" destOrd="0" presId="urn:microsoft.com/office/officeart/2018/2/layout/IconVerticalSolidList"/>
    <dgm:cxn modelId="{F7BCFA72-A8EF-4908-A766-0E16C9DB66FD}" type="presParOf" srcId="{9DB76F92-61EA-42D3-9D60-F580786EB92D}" destId="{AD06815C-135F-4AD2-9805-D5269E9326A0}" srcOrd="3" destOrd="0" presId="urn:microsoft.com/office/officeart/2018/2/layout/IconVerticalSolidList"/>
    <dgm:cxn modelId="{1E113C13-E8CA-4BB6-A522-A000B1E82FED}" type="presParOf" srcId="{8D5F4D9D-0AF0-4DFD-B88D-14426912A5C1}" destId="{CC3D7F15-CA19-40C3-A660-12974723C057}" srcOrd="9" destOrd="0" presId="urn:microsoft.com/office/officeart/2018/2/layout/IconVerticalSolidList"/>
    <dgm:cxn modelId="{F1B8F1AE-8182-4B73-A24E-D4CAA00FB78E}" type="presParOf" srcId="{8D5F4D9D-0AF0-4DFD-B88D-14426912A5C1}" destId="{B561EA69-6992-4C8D-BC4B-CFA50452E9F5}" srcOrd="10" destOrd="0" presId="urn:microsoft.com/office/officeart/2018/2/layout/IconVerticalSolidList"/>
    <dgm:cxn modelId="{3C283D9F-0E9A-43EA-9176-24345EDE5F76}" type="presParOf" srcId="{B561EA69-6992-4C8D-BC4B-CFA50452E9F5}" destId="{FD00C6CE-421A-45E0-96F5-EFAF73165011}" srcOrd="0" destOrd="0" presId="urn:microsoft.com/office/officeart/2018/2/layout/IconVerticalSolidList"/>
    <dgm:cxn modelId="{C94574CC-C5DD-4F76-89EE-EF28CC4C8CFA}" type="presParOf" srcId="{B561EA69-6992-4C8D-BC4B-CFA50452E9F5}" destId="{9C5E21DE-0560-48BA-97FA-3FDCCEA65850}" srcOrd="1" destOrd="0" presId="urn:microsoft.com/office/officeart/2018/2/layout/IconVerticalSolidList"/>
    <dgm:cxn modelId="{0D4FE360-7860-495A-B611-121B325041F5}" type="presParOf" srcId="{B561EA69-6992-4C8D-BC4B-CFA50452E9F5}" destId="{245A2FB4-EBA8-4F39-B995-80D1F2327FFD}" srcOrd="2" destOrd="0" presId="urn:microsoft.com/office/officeart/2018/2/layout/IconVerticalSolidList"/>
    <dgm:cxn modelId="{E5482B52-D0DC-4924-9B19-BFFB5D2B7E57}" type="presParOf" srcId="{B561EA69-6992-4C8D-BC4B-CFA50452E9F5}" destId="{A92005FA-99D8-451C-84D6-7CA9BC17F5AB}" srcOrd="3" destOrd="0" presId="urn:microsoft.com/office/officeart/2018/2/layout/IconVerticalSolidList"/>
    <dgm:cxn modelId="{02C0F8DE-7C06-43A7-9235-B472DF2BDBFA}" type="presParOf" srcId="{8D5F4D9D-0AF0-4DFD-B88D-14426912A5C1}" destId="{358BBBE1-1EE1-426A-BD24-5D578E651E46}" srcOrd="11" destOrd="0" presId="urn:microsoft.com/office/officeart/2018/2/layout/IconVerticalSolidList"/>
    <dgm:cxn modelId="{49A56AC5-C298-40FF-B724-9BF43B9BA5F5}" type="presParOf" srcId="{8D5F4D9D-0AF0-4DFD-B88D-14426912A5C1}" destId="{4DDBF2DD-E53F-4900-81C9-B05F1F7089D6}" srcOrd="12" destOrd="0" presId="urn:microsoft.com/office/officeart/2018/2/layout/IconVerticalSolidList"/>
    <dgm:cxn modelId="{AEB5A6CB-B2B7-48E7-A8ED-CD7A554F30FD}" type="presParOf" srcId="{4DDBF2DD-E53F-4900-81C9-B05F1F7089D6}" destId="{90EAB018-5F6E-4367-BAA6-6171B10E6CDB}" srcOrd="0" destOrd="0" presId="urn:microsoft.com/office/officeart/2018/2/layout/IconVerticalSolidList"/>
    <dgm:cxn modelId="{37402815-402F-4319-9E02-C2C83CE47D9C}" type="presParOf" srcId="{4DDBF2DD-E53F-4900-81C9-B05F1F7089D6}" destId="{4202C684-E266-4A85-85EA-304A1AAFF6D1}" srcOrd="1" destOrd="0" presId="urn:microsoft.com/office/officeart/2018/2/layout/IconVerticalSolidList"/>
    <dgm:cxn modelId="{5D168758-8243-4F01-B3CD-93AC39CFAFD2}" type="presParOf" srcId="{4DDBF2DD-E53F-4900-81C9-B05F1F7089D6}" destId="{9DB6866A-9ED5-497E-A1CA-D313B651DF9F}" srcOrd="2" destOrd="0" presId="urn:microsoft.com/office/officeart/2018/2/layout/IconVerticalSolidList"/>
    <dgm:cxn modelId="{9F363B41-FD2E-4B03-8F28-BD5809528648}" type="presParOf" srcId="{4DDBF2DD-E53F-4900-81C9-B05F1F7089D6}" destId="{2A9EF1D2-786F-4FC3-9C64-0F22BECC4C06}" srcOrd="3" destOrd="0" presId="urn:microsoft.com/office/officeart/2018/2/layout/IconVerticalSolidList"/>
    <dgm:cxn modelId="{1FEF7D37-F29B-4796-899D-9841183AF363}" type="presParOf" srcId="{8D5F4D9D-0AF0-4DFD-B88D-14426912A5C1}" destId="{A6DE4B74-8773-4232-8594-2494F35FA9B7}" srcOrd="13" destOrd="0" presId="urn:microsoft.com/office/officeart/2018/2/layout/IconVerticalSolidList"/>
    <dgm:cxn modelId="{25ADEF3B-A9EC-4959-B536-F732C8745AFD}" type="presParOf" srcId="{8D5F4D9D-0AF0-4DFD-B88D-14426912A5C1}" destId="{FD97F7AB-F343-4BBB-A22E-3504492DE388}" srcOrd="14" destOrd="0" presId="urn:microsoft.com/office/officeart/2018/2/layout/IconVerticalSolidList"/>
    <dgm:cxn modelId="{2F2DD43E-86AC-4EEE-8CDF-C2EACFE1C86B}" type="presParOf" srcId="{FD97F7AB-F343-4BBB-A22E-3504492DE388}" destId="{ACBE00EF-D8EE-4877-ADA5-F62F75612215}" srcOrd="0" destOrd="0" presId="urn:microsoft.com/office/officeart/2018/2/layout/IconVerticalSolidList"/>
    <dgm:cxn modelId="{1951B04A-59F5-4CB2-8872-943D2CC8CA3C}" type="presParOf" srcId="{FD97F7AB-F343-4BBB-A22E-3504492DE388}" destId="{9E47A018-70DD-4556-A30F-71D678A0B5C6}" srcOrd="1" destOrd="0" presId="urn:microsoft.com/office/officeart/2018/2/layout/IconVerticalSolidList"/>
    <dgm:cxn modelId="{846A2E83-E579-4169-8CAF-317D2A98AAF7}" type="presParOf" srcId="{FD97F7AB-F343-4BBB-A22E-3504492DE388}" destId="{882EE1A7-0C1B-42E2-B968-74F5179D6297}" srcOrd="2" destOrd="0" presId="urn:microsoft.com/office/officeart/2018/2/layout/IconVerticalSolidList"/>
    <dgm:cxn modelId="{1EBDF406-9FC7-4216-8BE8-F36143E62780}" type="presParOf" srcId="{FD97F7AB-F343-4BBB-A22E-3504492DE388}" destId="{13956569-6A89-491B-B70D-31209B1F2B2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532E3E8-BB25-4CA2-87EF-58E8AB61CBCE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C6082F6-CF95-4AE9-A818-37607D6203DE}">
      <dgm:prSet/>
      <dgm:spPr/>
      <dgm:t>
        <a:bodyPr/>
        <a:lstStyle/>
        <a:p>
          <a:r>
            <a:rPr lang="en-GB"/>
            <a:t>3 </a:t>
          </a:r>
          <a:r>
            <a:rPr lang="en-GB" b="1"/>
            <a:t>warning</a:t>
          </a:r>
          <a:r>
            <a:rPr lang="en-GB"/>
            <a:t> system</a:t>
          </a:r>
          <a:endParaRPr lang="en-US"/>
        </a:p>
      </dgm:t>
    </dgm:pt>
    <dgm:pt modelId="{639B1138-A88B-47E1-AD00-C4B04172EBD9}" type="parTrans" cxnId="{5FD46D62-D1E8-419E-89C8-8D0AA660B892}">
      <dgm:prSet/>
      <dgm:spPr/>
      <dgm:t>
        <a:bodyPr/>
        <a:lstStyle/>
        <a:p>
          <a:endParaRPr lang="en-US"/>
        </a:p>
      </dgm:t>
    </dgm:pt>
    <dgm:pt modelId="{C5C32679-AB54-4F10-BD4F-69AB50257035}" type="sibTrans" cxnId="{5FD46D62-D1E8-419E-89C8-8D0AA660B892}">
      <dgm:prSet/>
      <dgm:spPr/>
      <dgm:t>
        <a:bodyPr/>
        <a:lstStyle/>
        <a:p>
          <a:endParaRPr lang="en-US"/>
        </a:p>
      </dgm:t>
    </dgm:pt>
    <dgm:pt modelId="{BE50B4D5-A9C1-4D2A-8F6C-423A4361BB30}">
      <dgm:prSet/>
      <dgm:spPr/>
      <dgm:t>
        <a:bodyPr/>
        <a:lstStyle/>
        <a:p>
          <a:r>
            <a:rPr lang="en-GB" b="1"/>
            <a:t>Expulsion</a:t>
          </a:r>
          <a:r>
            <a:rPr lang="en-GB"/>
            <a:t> at the 3rd warning</a:t>
          </a:r>
          <a:endParaRPr lang="en-US"/>
        </a:p>
      </dgm:t>
    </dgm:pt>
    <dgm:pt modelId="{9485990B-9B59-4007-A16F-88CB00D8F133}" type="parTrans" cxnId="{5C3CDA83-9F72-4D30-8F83-34CEDEB6BBFF}">
      <dgm:prSet/>
      <dgm:spPr/>
      <dgm:t>
        <a:bodyPr/>
        <a:lstStyle/>
        <a:p>
          <a:endParaRPr lang="en-US"/>
        </a:p>
      </dgm:t>
    </dgm:pt>
    <dgm:pt modelId="{7E59E9B8-6D20-4288-BD2A-4AE1F3BAF0DD}" type="sibTrans" cxnId="{5C3CDA83-9F72-4D30-8F83-34CEDEB6BBFF}">
      <dgm:prSet/>
      <dgm:spPr/>
      <dgm:t>
        <a:bodyPr/>
        <a:lstStyle/>
        <a:p>
          <a:endParaRPr lang="en-US"/>
        </a:p>
      </dgm:t>
    </dgm:pt>
    <dgm:pt modelId="{304BBB07-0707-4212-A856-481E36473052}">
      <dgm:prSet/>
      <dgm:spPr/>
      <dgm:t>
        <a:bodyPr/>
        <a:lstStyle/>
        <a:p>
          <a:r>
            <a:rPr lang="en-GB" b="1"/>
            <a:t>Automatic</a:t>
          </a:r>
          <a:r>
            <a:rPr lang="en-GB"/>
            <a:t> warning for incompletion</a:t>
          </a:r>
          <a:endParaRPr lang="en-US"/>
        </a:p>
      </dgm:t>
    </dgm:pt>
    <dgm:pt modelId="{D95DE671-4137-4C88-9F84-88531305217B}" type="parTrans" cxnId="{EBA43F83-30A1-47D5-95AB-3F60A7761125}">
      <dgm:prSet/>
      <dgm:spPr/>
      <dgm:t>
        <a:bodyPr/>
        <a:lstStyle/>
        <a:p>
          <a:endParaRPr lang="en-US"/>
        </a:p>
      </dgm:t>
    </dgm:pt>
    <dgm:pt modelId="{72489DFD-07EE-4748-A758-5D808FE7E965}" type="sibTrans" cxnId="{EBA43F83-30A1-47D5-95AB-3F60A7761125}">
      <dgm:prSet/>
      <dgm:spPr/>
      <dgm:t>
        <a:bodyPr/>
        <a:lstStyle/>
        <a:p>
          <a:endParaRPr lang="en-US"/>
        </a:p>
      </dgm:t>
    </dgm:pt>
    <dgm:pt modelId="{E765A634-F9E2-479F-8BC8-787E9571ADBD}">
      <dgm:prSet/>
      <dgm:spPr/>
      <dgm:t>
        <a:bodyPr/>
        <a:lstStyle/>
        <a:p>
          <a:r>
            <a:rPr lang="en-GB" b="1"/>
            <a:t>Proposed</a:t>
          </a:r>
          <a:r>
            <a:rPr lang="en-GB"/>
            <a:t> warning (voting)</a:t>
          </a:r>
          <a:endParaRPr lang="en-US"/>
        </a:p>
      </dgm:t>
    </dgm:pt>
    <dgm:pt modelId="{E02CDA1D-7E41-4671-A627-03D27F49F236}" type="parTrans" cxnId="{0C3778ED-F19D-429B-9469-B7A645D2021F}">
      <dgm:prSet/>
      <dgm:spPr/>
      <dgm:t>
        <a:bodyPr/>
        <a:lstStyle/>
        <a:p>
          <a:endParaRPr lang="en-US"/>
        </a:p>
      </dgm:t>
    </dgm:pt>
    <dgm:pt modelId="{3B324C03-4F4C-40C4-B2E7-4CDFB0B1FD33}" type="sibTrans" cxnId="{0C3778ED-F19D-429B-9469-B7A645D2021F}">
      <dgm:prSet/>
      <dgm:spPr/>
      <dgm:t>
        <a:bodyPr/>
        <a:lstStyle/>
        <a:p>
          <a:endParaRPr lang="en-US"/>
        </a:p>
      </dgm:t>
    </dgm:pt>
    <dgm:pt modelId="{3B27497F-C16C-4456-B332-B13520BDAFEE}">
      <dgm:prSet/>
      <dgm:spPr/>
      <dgm:t>
        <a:bodyPr/>
        <a:lstStyle/>
        <a:p>
          <a:r>
            <a:rPr lang="en-GB" b="1"/>
            <a:t>Pardoning </a:t>
          </a:r>
          <a:r>
            <a:rPr lang="en-GB"/>
            <a:t>of warning on sprint without incidents</a:t>
          </a:r>
          <a:endParaRPr lang="en-US"/>
        </a:p>
      </dgm:t>
    </dgm:pt>
    <dgm:pt modelId="{42D6406F-AEE7-4EBF-8901-1F64DC9A2387}" type="parTrans" cxnId="{84EA8679-5DEC-4473-9317-4D739E2C416B}">
      <dgm:prSet/>
      <dgm:spPr/>
      <dgm:t>
        <a:bodyPr/>
        <a:lstStyle/>
        <a:p>
          <a:endParaRPr lang="en-US"/>
        </a:p>
      </dgm:t>
    </dgm:pt>
    <dgm:pt modelId="{B335503A-8A98-4513-B0CE-6BDA11355C9B}" type="sibTrans" cxnId="{84EA8679-5DEC-4473-9317-4D739E2C416B}">
      <dgm:prSet/>
      <dgm:spPr/>
      <dgm:t>
        <a:bodyPr/>
        <a:lstStyle/>
        <a:p>
          <a:endParaRPr lang="en-US"/>
        </a:p>
      </dgm:t>
    </dgm:pt>
    <dgm:pt modelId="{3B496095-86D7-49C6-8E3F-5BEB8A9CCE32}" type="pres">
      <dgm:prSet presAssocID="{E532E3E8-BB25-4CA2-87EF-58E8AB61CBCE}" presName="vert0" presStyleCnt="0">
        <dgm:presLayoutVars>
          <dgm:dir/>
          <dgm:animOne val="branch"/>
          <dgm:animLvl val="lvl"/>
        </dgm:presLayoutVars>
      </dgm:prSet>
      <dgm:spPr/>
    </dgm:pt>
    <dgm:pt modelId="{FDAD454C-78E2-49CF-B8C9-3C677B313EDD}" type="pres">
      <dgm:prSet presAssocID="{DC6082F6-CF95-4AE9-A818-37607D6203DE}" presName="thickLine" presStyleLbl="alignNode1" presStyleIdx="0" presStyleCnt="5"/>
      <dgm:spPr/>
    </dgm:pt>
    <dgm:pt modelId="{99F41DA6-05E4-4D63-A9B8-FCC2706EEC21}" type="pres">
      <dgm:prSet presAssocID="{DC6082F6-CF95-4AE9-A818-37607D6203DE}" presName="horz1" presStyleCnt="0"/>
      <dgm:spPr/>
    </dgm:pt>
    <dgm:pt modelId="{0E87946F-F61D-4EC8-B25D-B009874EE37F}" type="pres">
      <dgm:prSet presAssocID="{DC6082F6-CF95-4AE9-A818-37607D6203DE}" presName="tx1" presStyleLbl="revTx" presStyleIdx="0" presStyleCnt="5"/>
      <dgm:spPr/>
    </dgm:pt>
    <dgm:pt modelId="{12A47689-C789-48BC-8223-340555D793AC}" type="pres">
      <dgm:prSet presAssocID="{DC6082F6-CF95-4AE9-A818-37607D6203DE}" presName="vert1" presStyleCnt="0"/>
      <dgm:spPr/>
    </dgm:pt>
    <dgm:pt modelId="{C7487A45-79FD-4D49-BB22-8E0B218D9F58}" type="pres">
      <dgm:prSet presAssocID="{BE50B4D5-A9C1-4D2A-8F6C-423A4361BB30}" presName="thickLine" presStyleLbl="alignNode1" presStyleIdx="1" presStyleCnt="5"/>
      <dgm:spPr/>
    </dgm:pt>
    <dgm:pt modelId="{37F0F751-77B1-41C7-8D25-436965098CA5}" type="pres">
      <dgm:prSet presAssocID="{BE50B4D5-A9C1-4D2A-8F6C-423A4361BB30}" presName="horz1" presStyleCnt="0"/>
      <dgm:spPr/>
    </dgm:pt>
    <dgm:pt modelId="{8E1AEB4F-C5BD-48C3-84DF-8E5AAEC19163}" type="pres">
      <dgm:prSet presAssocID="{BE50B4D5-A9C1-4D2A-8F6C-423A4361BB30}" presName="tx1" presStyleLbl="revTx" presStyleIdx="1" presStyleCnt="5"/>
      <dgm:spPr/>
    </dgm:pt>
    <dgm:pt modelId="{5E220D08-A74F-4884-B04C-E27E7AD2428E}" type="pres">
      <dgm:prSet presAssocID="{BE50B4D5-A9C1-4D2A-8F6C-423A4361BB30}" presName="vert1" presStyleCnt="0"/>
      <dgm:spPr/>
    </dgm:pt>
    <dgm:pt modelId="{C074CD6E-5729-4AE7-858E-46AD61E27698}" type="pres">
      <dgm:prSet presAssocID="{304BBB07-0707-4212-A856-481E36473052}" presName="thickLine" presStyleLbl="alignNode1" presStyleIdx="2" presStyleCnt="5"/>
      <dgm:spPr/>
    </dgm:pt>
    <dgm:pt modelId="{9875A8AC-CAF1-4090-A0AD-F8B2A5BCC6BC}" type="pres">
      <dgm:prSet presAssocID="{304BBB07-0707-4212-A856-481E36473052}" presName="horz1" presStyleCnt="0"/>
      <dgm:spPr/>
    </dgm:pt>
    <dgm:pt modelId="{B52CF51C-7A08-42F0-A8D3-BD3C94DB14D0}" type="pres">
      <dgm:prSet presAssocID="{304BBB07-0707-4212-A856-481E36473052}" presName="tx1" presStyleLbl="revTx" presStyleIdx="2" presStyleCnt="5"/>
      <dgm:spPr/>
    </dgm:pt>
    <dgm:pt modelId="{F8873E4A-52BD-4449-B9C3-5C46CE62F380}" type="pres">
      <dgm:prSet presAssocID="{304BBB07-0707-4212-A856-481E36473052}" presName="vert1" presStyleCnt="0"/>
      <dgm:spPr/>
    </dgm:pt>
    <dgm:pt modelId="{165E978D-E80E-4AFE-8AF7-EE4092C4DDAF}" type="pres">
      <dgm:prSet presAssocID="{E765A634-F9E2-479F-8BC8-787E9571ADBD}" presName="thickLine" presStyleLbl="alignNode1" presStyleIdx="3" presStyleCnt="5"/>
      <dgm:spPr/>
    </dgm:pt>
    <dgm:pt modelId="{A9DAD135-A87D-4AEF-A1D8-55B34E6379E2}" type="pres">
      <dgm:prSet presAssocID="{E765A634-F9E2-479F-8BC8-787E9571ADBD}" presName="horz1" presStyleCnt="0"/>
      <dgm:spPr/>
    </dgm:pt>
    <dgm:pt modelId="{C8AA36F0-3640-4736-8550-A3EB36574182}" type="pres">
      <dgm:prSet presAssocID="{E765A634-F9E2-479F-8BC8-787E9571ADBD}" presName="tx1" presStyleLbl="revTx" presStyleIdx="3" presStyleCnt="5"/>
      <dgm:spPr/>
    </dgm:pt>
    <dgm:pt modelId="{807C6284-D4DF-4D5F-8722-674B444F90F2}" type="pres">
      <dgm:prSet presAssocID="{E765A634-F9E2-479F-8BC8-787E9571ADBD}" presName="vert1" presStyleCnt="0"/>
      <dgm:spPr/>
    </dgm:pt>
    <dgm:pt modelId="{78A5515B-BAE4-42A9-85BB-D5404883F111}" type="pres">
      <dgm:prSet presAssocID="{3B27497F-C16C-4456-B332-B13520BDAFEE}" presName="thickLine" presStyleLbl="alignNode1" presStyleIdx="4" presStyleCnt="5"/>
      <dgm:spPr/>
    </dgm:pt>
    <dgm:pt modelId="{35F0E740-C52F-43A5-852A-845C6FD24D27}" type="pres">
      <dgm:prSet presAssocID="{3B27497F-C16C-4456-B332-B13520BDAFEE}" presName="horz1" presStyleCnt="0"/>
      <dgm:spPr/>
    </dgm:pt>
    <dgm:pt modelId="{42712C18-8248-4F6D-B490-A09AF2198546}" type="pres">
      <dgm:prSet presAssocID="{3B27497F-C16C-4456-B332-B13520BDAFEE}" presName="tx1" presStyleLbl="revTx" presStyleIdx="4" presStyleCnt="5"/>
      <dgm:spPr/>
    </dgm:pt>
    <dgm:pt modelId="{7B1C3732-A52D-4B34-87C5-BC0E14DAF8B5}" type="pres">
      <dgm:prSet presAssocID="{3B27497F-C16C-4456-B332-B13520BDAFEE}" presName="vert1" presStyleCnt="0"/>
      <dgm:spPr/>
    </dgm:pt>
  </dgm:ptLst>
  <dgm:cxnLst>
    <dgm:cxn modelId="{3CC1C007-2587-43D6-A640-36671457AD86}" type="presOf" srcId="{3B27497F-C16C-4456-B332-B13520BDAFEE}" destId="{42712C18-8248-4F6D-B490-A09AF2198546}" srcOrd="0" destOrd="0" presId="urn:microsoft.com/office/officeart/2008/layout/LinedList"/>
    <dgm:cxn modelId="{5FD46D62-D1E8-419E-89C8-8D0AA660B892}" srcId="{E532E3E8-BB25-4CA2-87EF-58E8AB61CBCE}" destId="{DC6082F6-CF95-4AE9-A818-37607D6203DE}" srcOrd="0" destOrd="0" parTransId="{639B1138-A88B-47E1-AD00-C4B04172EBD9}" sibTransId="{C5C32679-AB54-4F10-BD4F-69AB50257035}"/>
    <dgm:cxn modelId="{84EA8679-5DEC-4473-9317-4D739E2C416B}" srcId="{E532E3E8-BB25-4CA2-87EF-58E8AB61CBCE}" destId="{3B27497F-C16C-4456-B332-B13520BDAFEE}" srcOrd="4" destOrd="0" parTransId="{42D6406F-AEE7-4EBF-8901-1F64DC9A2387}" sibTransId="{B335503A-8A98-4513-B0CE-6BDA11355C9B}"/>
    <dgm:cxn modelId="{EBA43F83-30A1-47D5-95AB-3F60A7761125}" srcId="{E532E3E8-BB25-4CA2-87EF-58E8AB61CBCE}" destId="{304BBB07-0707-4212-A856-481E36473052}" srcOrd="2" destOrd="0" parTransId="{D95DE671-4137-4C88-9F84-88531305217B}" sibTransId="{72489DFD-07EE-4748-A758-5D808FE7E965}"/>
    <dgm:cxn modelId="{5C3CDA83-9F72-4D30-8F83-34CEDEB6BBFF}" srcId="{E532E3E8-BB25-4CA2-87EF-58E8AB61CBCE}" destId="{BE50B4D5-A9C1-4D2A-8F6C-423A4361BB30}" srcOrd="1" destOrd="0" parTransId="{9485990B-9B59-4007-A16F-88CB00D8F133}" sibTransId="{7E59E9B8-6D20-4288-BD2A-4AE1F3BAF0DD}"/>
    <dgm:cxn modelId="{B683378E-FBAF-445D-8FC3-A9D7360B3F2A}" type="presOf" srcId="{BE50B4D5-A9C1-4D2A-8F6C-423A4361BB30}" destId="{8E1AEB4F-C5BD-48C3-84DF-8E5AAEC19163}" srcOrd="0" destOrd="0" presId="urn:microsoft.com/office/officeart/2008/layout/LinedList"/>
    <dgm:cxn modelId="{3A4870A8-5E5B-46EA-993F-20DC345D47C5}" type="presOf" srcId="{E532E3E8-BB25-4CA2-87EF-58E8AB61CBCE}" destId="{3B496095-86D7-49C6-8E3F-5BEB8A9CCE32}" srcOrd="0" destOrd="0" presId="urn:microsoft.com/office/officeart/2008/layout/LinedList"/>
    <dgm:cxn modelId="{17BB6DC7-D0DC-412A-A841-95424086CA5C}" type="presOf" srcId="{DC6082F6-CF95-4AE9-A818-37607D6203DE}" destId="{0E87946F-F61D-4EC8-B25D-B009874EE37F}" srcOrd="0" destOrd="0" presId="urn:microsoft.com/office/officeart/2008/layout/LinedList"/>
    <dgm:cxn modelId="{CA197ACF-1201-4B56-9BE8-B3F543F872C1}" type="presOf" srcId="{E765A634-F9E2-479F-8BC8-787E9571ADBD}" destId="{C8AA36F0-3640-4736-8550-A3EB36574182}" srcOrd="0" destOrd="0" presId="urn:microsoft.com/office/officeart/2008/layout/LinedList"/>
    <dgm:cxn modelId="{0C3778ED-F19D-429B-9469-B7A645D2021F}" srcId="{E532E3E8-BB25-4CA2-87EF-58E8AB61CBCE}" destId="{E765A634-F9E2-479F-8BC8-787E9571ADBD}" srcOrd="3" destOrd="0" parTransId="{E02CDA1D-7E41-4671-A627-03D27F49F236}" sibTransId="{3B324C03-4F4C-40C4-B2E7-4CDFB0B1FD33}"/>
    <dgm:cxn modelId="{897B0FF8-4A3A-405C-ABEB-B1356ABC5148}" type="presOf" srcId="{304BBB07-0707-4212-A856-481E36473052}" destId="{B52CF51C-7A08-42F0-A8D3-BD3C94DB14D0}" srcOrd="0" destOrd="0" presId="urn:microsoft.com/office/officeart/2008/layout/LinedList"/>
    <dgm:cxn modelId="{584E977E-017C-4FED-97FE-E14BB6E0BDEF}" type="presParOf" srcId="{3B496095-86D7-49C6-8E3F-5BEB8A9CCE32}" destId="{FDAD454C-78E2-49CF-B8C9-3C677B313EDD}" srcOrd="0" destOrd="0" presId="urn:microsoft.com/office/officeart/2008/layout/LinedList"/>
    <dgm:cxn modelId="{8CD6CC3A-A780-4A79-A14F-E90ABF092180}" type="presParOf" srcId="{3B496095-86D7-49C6-8E3F-5BEB8A9CCE32}" destId="{99F41DA6-05E4-4D63-A9B8-FCC2706EEC21}" srcOrd="1" destOrd="0" presId="urn:microsoft.com/office/officeart/2008/layout/LinedList"/>
    <dgm:cxn modelId="{5D9A040A-D401-4ECA-9732-0FD721B87409}" type="presParOf" srcId="{99F41DA6-05E4-4D63-A9B8-FCC2706EEC21}" destId="{0E87946F-F61D-4EC8-B25D-B009874EE37F}" srcOrd="0" destOrd="0" presId="urn:microsoft.com/office/officeart/2008/layout/LinedList"/>
    <dgm:cxn modelId="{69269792-511E-41A7-B568-2B92FD8B983D}" type="presParOf" srcId="{99F41DA6-05E4-4D63-A9B8-FCC2706EEC21}" destId="{12A47689-C789-48BC-8223-340555D793AC}" srcOrd="1" destOrd="0" presId="urn:microsoft.com/office/officeart/2008/layout/LinedList"/>
    <dgm:cxn modelId="{90D1338E-23BD-4009-B980-BF14EDC3FF5C}" type="presParOf" srcId="{3B496095-86D7-49C6-8E3F-5BEB8A9CCE32}" destId="{C7487A45-79FD-4D49-BB22-8E0B218D9F58}" srcOrd="2" destOrd="0" presId="urn:microsoft.com/office/officeart/2008/layout/LinedList"/>
    <dgm:cxn modelId="{4B209E1A-7437-42B3-A52C-66694F7AA9A5}" type="presParOf" srcId="{3B496095-86D7-49C6-8E3F-5BEB8A9CCE32}" destId="{37F0F751-77B1-41C7-8D25-436965098CA5}" srcOrd="3" destOrd="0" presId="urn:microsoft.com/office/officeart/2008/layout/LinedList"/>
    <dgm:cxn modelId="{1930FF3A-BB51-4113-8DC8-686F0E31F796}" type="presParOf" srcId="{37F0F751-77B1-41C7-8D25-436965098CA5}" destId="{8E1AEB4F-C5BD-48C3-84DF-8E5AAEC19163}" srcOrd="0" destOrd="0" presId="urn:microsoft.com/office/officeart/2008/layout/LinedList"/>
    <dgm:cxn modelId="{9209C44B-4DCE-4961-891B-9D95B172CABE}" type="presParOf" srcId="{37F0F751-77B1-41C7-8D25-436965098CA5}" destId="{5E220D08-A74F-4884-B04C-E27E7AD2428E}" srcOrd="1" destOrd="0" presId="urn:microsoft.com/office/officeart/2008/layout/LinedList"/>
    <dgm:cxn modelId="{9B463255-B177-441D-B2A5-7D1CBE70F355}" type="presParOf" srcId="{3B496095-86D7-49C6-8E3F-5BEB8A9CCE32}" destId="{C074CD6E-5729-4AE7-858E-46AD61E27698}" srcOrd="4" destOrd="0" presId="urn:microsoft.com/office/officeart/2008/layout/LinedList"/>
    <dgm:cxn modelId="{FDAAD3D5-4386-40F9-84CB-AC40FE30DDE8}" type="presParOf" srcId="{3B496095-86D7-49C6-8E3F-5BEB8A9CCE32}" destId="{9875A8AC-CAF1-4090-A0AD-F8B2A5BCC6BC}" srcOrd="5" destOrd="0" presId="urn:microsoft.com/office/officeart/2008/layout/LinedList"/>
    <dgm:cxn modelId="{E1C7E8F6-EC9B-44C9-A1F2-A2D509FDC20F}" type="presParOf" srcId="{9875A8AC-CAF1-4090-A0AD-F8B2A5BCC6BC}" destId="{B52CF51C-7A08-42F0-A8D3-BD3C94DB14D0}" srcOrd="0" destOrd="0" presId="urn:microsoft.com/office/officeart/2008/layout/LinedList"/>
    <dgm:cxn modelId="{F17F681A-FF59-46BE-A2F9-A436273028B5}" type="presParOf" srcId="{9875A8AC-CAF1-4090-A0AD-F8B2A5BCC6BC}" destId="{F8873E4A-52BD-4449-B9C3-5C46CE62F380}" srcOrd="1" destOrd="0" presId="urn:microsoft.com/office/officeart/2008/layout/LinedList"/>
    <dgm:cxn modelId="{038F3CF3-E9F7-448B-A1D4-C90010120823}" type="presParOf" srcId="{3B496095-86D7-49C6-8E3F-5BEB8A9CCE32}" destId="{165E978D-E80E-4AFE-8AF7-EE4092C4DDAF}" srcOrd="6" destOrd="0" presId="urn:microsoft.com/office/officeart/2008/layout/LinedList"/>
    <dgm:cxn modelId="{73248AB8-8BF7-4E29-B5E3-02E6354FD9B8}" type="presParOf" srcId="{3B496095-86D7-49C6-8E3F-5BEB8A9CCE32}" destId="{A9DAD135-A87D-4AEF-A1D8-55B34E6379E2}" srcOrd="7" destOrd="0" presId="urn:microsoft.com/office/officeart/2008/layout/LinedList"/>
    <dgm:cxn modelId="{ED7F4E53-51D6-40A1-86A5-D4C3E389A392}" type="presParOf" srcId="{A9DAD135-A87D-4AEF-A1D8-55B34E6379E2}" destId="{C8AA36F0-3640-4736-8550-A3EB36574182}" srcOrd="0" destOrd="0" presId="urn:microsoft.com/office/officeart/2008/layout/LinedList"/>
    <dgm:cxn modelId="{D854EE02-68F8-42CC-A31B-CFCB35314475}" type="presParOf" srcId="{A9DAD135-A87D-4AEF-A1D8-55B34E6379E2}" destId="{807C6284-D4DF-4D5F-8722-674B444F90F2}" srcOrd="1" destOrd="0" presId="urn:microsoft.com/office/officeart/2008/layout/LinedList"/>
    <dgm:cxn modelId="{5317B4CE-8C55-4E62-86C7-B9D4521748FA}" type="presParOf" srcId="{3B496095-86D7-49C6-8E3F-5BEB8A9CCE32}" destId="{78A5515B-BAE4-42A9-85BB-D5404883F111}" srcOrd="8" destOrd="0" presId="urn:microsoft.com/office/officeart/2008/layout/LinedList"/>
    <dgm:cxn modelId="{3EF5662A-6138-4FFD-9E60-92BC6802E9B0}" type="presParOf" srcId="{3B496095-86D7-49C6-8E3F-5BEB8A9CCE32}" destId="{35F0E740-C52F-43A5-852A-845C6FD24D27}" srcOrd="9" destOrd="0" presId="urn:microsoft.com/office/officeart/2008/layout/LinedList"/>
    <dgm:cxn modelId="{10C7A54E-DDE6-4936-9D94-BE16945576AA}" type="presParOf" srcId="{35F0E740-C52F-43A5-852A-845C6FD24D27}" destId="{42712C18-8248-4F6D-B490-A09AF2198546}" srcOrd="0" destOrd="0" presId="urn:microsoft.com/office/officeart/2008/layout/LinedList"/>
    <dgm:cxn modelId="{AB645114-12AD-4D9D-8B30-6DE2A995BD2C}" type="presParOf" srcId="{35F0E740-C52F-43A5-852A-845C6FD24D27}" destId="{7B1C3732-A52D-4B34-87C5-BC0E14DAF8B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AD48AE2-0E04-4F0D-8119-0C2E75A12CB4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D71E3F5-2027-4749-9F49-DE285C6A76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What</a:t>
          </a:r>
          <a:r>
            <a:rPr lang="es-ES" sz="2400" dirty="0"/>
            <a:t> </a:t>
          </a:r>
          <a:r>
            <a:rPr lang="es-ES" sz="2400" dirty="0" err="1"/>
            <a:t>is</a:t>
          </a:r>
          <a:r>
            <a:rPr lang="es-ES" sz="2400" dirty="0"/>
            <a:t> </a:t>
          </a:r>
          <a:r>
            <a:rPr lang="es-ES" sz="2400" dirty="0" err="1"/>
            <a:t>Aim</a:t>
          </a:r>
          <a:r>
            <a:rPr lang="es-ES" sz="2400" dirty="0"/>
            <a:t> Games?</a:t>
          </a:r>
          <a:endParaRPr lang="en-US" sz="2400" dirty="0"/>
        </a:p>
      </dgm:t>
    </dgm:pt>
    <dgm:pt modelId="{CAFCC3A5-E866-4345-A760-EBE1A7C166A2}" type="parTrans" cxnId="{F9654D0C-AA30-474D-8A3C-B70299E123C3}">
      <dgm:prSet/>
      <dgm:spPr/>
      <dgm:t>
        <a:bodyPr/>
        <a:lstStyle/>
        <a:p>
          <a:endParaRPr lang="en-US" sz="2800"/>
        </a:p>
      </dgm:t>
    </dgm:pt>
    <dgm:pt modelId="{4F11A16D-6215-4C82-910E-7CF91C88998A}" type="sibTrans" cxnId="{F9654D0C-AA30-474D-8A3C-B70299E123C3}">
      <dgm:prSet phldrT="02" phldr="0"/>
      <dgm:spPr/>
      <dgm:t>
        <a:bodyPr/>
        <a:lstStyle/>
        <a:p>
          <a:endParaRPr lang="en-US" sz="2800"/>
        </a:p>
      </dgm:t>
    </dgm:pt>
    <dgm:pt modelId="{9D39821C-CDD3-4B19-BF29-F19C58A1BA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err="1"/>
            <a:t>Demonstration</a:t>
          </a:r>
          <a:endParaRPr lang="es-ES" sz="2400"/>
        </a:p>
      </dgm:t>
    </dgm:pt>
    <dgm:pt modelId="{48DB9ED2-7F9F-4A45-A11A-A10A0DDA272D}" type="parTrans" cxnId="{2CB4BBAC-D979-47B5-97B3-50A64D0AB974}">
      <dgm:prSet/>
      <dgm:spPr/>
      <dgm:t>
        <a:bodyPr/>
        <a:lstStyle/>
        <a:p>
          <a:endParaRPr lang="en-US" sz="2800"/>
        </a:p>
      </dgm:t>
    </dgm:pt>
    <dgm:pt modelId="{65DE1F93-18D6-4C1E-86D6-FFFE8919B8AA}" type="sibTrans" cxnId="{2CB4BBAC-D979-47B5-97B3-50A64D0AB974}">
      <dgm:prSet phldrT="03" phldr="0"/>
      <dgm:spPr/>
      <dgm:t>
        <a:bodyPr/>
        <a:lstStyle/>
        <a:p>
          <a:endParaRPr lang="en-US" sz="2800"/>
        </a:p>
      </dgm:t>
    </dgm:pt>
    <dgm:pt modelId="{44A510E2-298C-4277-AA69-A675903C5F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Where</a:t>
          </a:r>
          <a:r>
            <a:rPr lang="es-ES" sz="2400" dirty="0"/>
            <a:t> </a:t>
          </a:r>
          <a:r>
            <a:rPr lang="es-ES" sz="2400" dirty="0" err="1"/>
            <a:t>we</a:t>
          </a:r>
          <a:r>
            <a:rPr lang="es-ES" sz="2400" dirty="0"/>
            <a:t> are</a:t>
          </a:r>
        </a:p>
      </dgm:t>
    </dgm:pt>
    <dgm:pt modelId="{91540ACC-7EF3-453E-93D0-308AAFC44AF0}" type="parTrans" cxnId="{2B80CEBC-EB33-4222-BF68-02B6F3C8F0CD}">
      <dgm:prSet/>
      <dgm:spPr/>
      <dgm:t>
        <a:bodyPr/>
        <a:lstStyle/>
        <a:p>
          <a:endParaRPr lang="es-ES"/>
        </a:p>
      </dgm:t>
    </dgm:pt>
    <dgm:pt modelId="{7CBA5E17-53F3-4DE7-94CD-606B59D373F8}" type="sibTrans" cxnId="{2B80CEBC-EB33-4222-BF68-02B6F3C8F0CD}">
      <dgm:prSet/>
      <dgm:spPr/>
      <dgm:t>
        <a:bodyPr/>
        <a:lstStyle/>
        <a:p>
          <a:endParaRPr lang="es-ES"/>
        </a:p>
      </dgm:t>
    </dgm:pt>
    <dgm:pt modelId="{349428EE-5D12-4835-8B27-04708DA2DB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Team</a:t>
          </a:r>
          <a:r>
            <a:rPr lang="es-ES" sz="2400" dirty="0"/>
            <a:t> </a:t>
          </a:r>
          <a:r>
            <a:rPr lang="es-ES" sz="2400" dirty="0" err="1"/>
            <a:t>composition</a:t>
          </a:r>
          <a:endParaRPr lang="es-ES" sz="2400" dirty="0"/>
        </a:p>
      </dgm:t>
    </dgm:pt>
    <dgm:pt modelId="{7ED6CD14-BCC7-47DA-8B36-0A38CF7BA743}" type="parTrans" cxnId="{AF009193-AAC4-4675-9280-CA9503DE2B82}">
      <dgm:prSet/>
      <dgm:spPr/>
      <dgm:t>
        <a:bodyPr/>
        <a:lstStyle/>
        <a:p>
          <a:endParaRPr lang="es-ES"/>
        </a:p>
      </dgm:t>
    </dgm:pt>
    <dgm:pt modelId="{6A931E33-94EC-4214-8F86-190DE4F227A9}" type="sibTrans" cxnId="{AF009193-AAC4-4675-9280-CA9503DE2B82}">
      <dgm:prSet/>
      <dgm:spPr/>
      <dgm:t>
        <a:bodyPr/>
        <a:lstStyle/>
        <a:p>
          <a:endParaRPr lang="es-ES"/>
        </a:p>
      </dgm:t>
    </dgm:pt>
    <dgm:pt modelId="{FCDB1593-13E0-4B60-AEA5-DA5AC5AE982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Issues </a:t>
          </a:r>
          <a:r>
            <a:rPr lang="es-ES" sz="2400" dirty="0" err="1"/>
            <a:t>faced</a:t>
          </a:r>
          <a:endParaRPr lang="es-ES" sz="2400" dirty="0"/>
        </a:p>
      </dgm:t>
    </dgm:pt>
    <dgm:pt modelId="{38EC6B38-0627-46DE-BD87-B052F923B05A}" type="parTrans" cxnId="{782433F5-7A30-4687-B729-933D74AD0447}">
      <dgm:prSet/>
      <dgm:spPr/>
      <dgm:t>
        <a:bodyPr/>
        <a:lstStyle/>
        <a:p>
          <a:endParaRPr lang="es-ES"/>
        </a:p>
      </dgm:t>
    </dgm:pt>
    <dgm:pt modelId="{04F76EF6-B137-4329-B874-E3B2C81D4466}" type="sibTrans" cxnId="{782433F5-7A30-4687-B729-933D74AD0447}">
      <dgm:prSet/>
      <dgm:spPr/>
      <dgm:t>
        <a:bodyPr/>
        <a:lstStyle/>
        <a:p>
          <a:endParaRPr lang="es-ES"/>
        </a:p>
      </dgm:t>
    </dgm:pt>
    <dgm:pt modelId="{2B95C356-933B-49A9-A180-1C3DD45E93D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Next </a:t>
          </a:r>
          <a:r>
            <a:rPr lang="es-ES" sz="2400" dirty="0" err="1"/>
            <a:t>steps</a:t>
          </a:r>
          <a:endParaRPr lang="es-ES" sz="2400" dirty="0"/>
        </a:p>
      </dgm:t>
    </dgm:pt>
    <dgm:pt modelId="{317FA2F4-71CB-4F8A-84B3-D794DEE9C9D4}" type="parTrans" cxnId="{D9E65D04-554F-4B67-8759-2EF38EA584B5}">
      <dgm:prSet/>
      <dgm:spPr/>
      <dgm:t>
        <a:bodyPr/>
        <a:lstStyle/>
        <a:p>
          <a:endParaRPr lang="es-ES"/>
        </a:p>
      </dgm:t>
    </dgm:pt>
    <dgm:pt modelId="{3A74A883-C574-47DA-9755-0ED036147375}" type="sibTrans" cxnId="{D9E65D04-554F-4B67-8759-2EF38EA584B5}">
      <dgm:prSet/>
      <dgm:spPr/>
      <dgm:t>
        <a:bodyPr/>
        <a:lstStyle/>
        <a:p>
          <a:endParaRPr lang="es-ES"/>
        </a:p>
      </dgm:t>
    </dgm:pt>
    <dgm:pt modelId="{B1080C5C-4D83-4C81-9DD6-04CD4D54871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Productivity</a:t>
          </a:r>
          <a:r>
            <a:rPr lang="es-ES" sz="2400" dirty="0"/>
            <a:t> control</a:t>
          </a:r>
        </a:p>
      </dgm:t>
    </dgm:pt>
    <dgm:pt modelId="{38EDF2FA-3CB9-420E-B2C9-0A5B2D5D181D}" type="sibTrans" cxnId="{B4960DF0-3EED-4EE5-A071-8B6C0F1FAE57}">
      <dgm:prSet/>
      <dgm:spPr/>
      <dgm:t>
        <a:bodyPr/>
        <a:lstStyle/>
        <a:p>
          <a:endParaRPr lang="es-ES"/>
        </a:p>
      </dgm:t>
    </dgm:pt>
    <dgm:pt modelId="{1E87208D-ED12-4D86-B897-C6D02C32BE86}" type="parTrans" cxnId="{B4960DF0-3EED-4EE5-A071-8B6C0F1FAE57}">
      <dgm:prSet/>
      <dgm:spPr/>
      <dgm:t>
        <a:bodyPr/>
        <a:lstStyle/>
        <a:p>
          <a:endParaRPr lang="es-ES"/>
        </a:p>
      </dgm:t>
    </dgm:pt>
    <dgm:pt modelId="{5FA45210-1670-486C-800A-475B044673A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Advertisements</a:t>
          </a:r>
        </a:p>
      </dgm:t>
    </dgm:pt>
    <dgm:pt modelId="{69A10D25-83E0-4A97-BD26-4A5C77D43DAB}" type="parTrans" cxnId="{63140793-9BA8-4395-A8D2-49D56C657E47}">
      <dgm:prSet/>
      <dgm:spPr/>
      <dgm:t>
        <a:bodyPr/>
        <a:lstStyle/>
        <a:p>
          <a:endParaRPr lang="es-ES"/>
        </a:p>
      </dgm:t>
    </dgm:pt>
    <dgm:pt modelId="{F1531266-A709-4476-B361-EB0E594069D2}" type="sibTrans" cxnId="{63140793-9BA8-4395-A8D2-49D56C657E47}">
      <dgm:prSet/>
      <dgm:spPr/>
      <dgm:t>
        <a:bodyPr/>
        <a:lstStyle/>
        <a:p>
          <a:endParaRPr lang="es-ES"/>
        </a:p>
      </dgm:t>
    </dgm:pt>
    <dgm:pt modelId="{8D5F4D9D-0AF0-4DFD-B88D-14426912A5C1}" type="pres">
      <dgm:prSet presAssocID="{6AD48AE2-0E04-4F0D-8119-0C2E75A12CB4}" presName="root" presStyleCnt="0">
        <dgm:presLayoutVars>
          <dgm:dir/>
          <dgm:resizeHandles val="exact"/>
        </dgm:presLayoutVars>
      </dgm:prSet>
      <dgm:spPr/>
    </dgm:pt>
    <dgm:pt modelId="{2D2D7944-852B-42CF-9988-7986D49411F9}" type="pres">
      <dgm:prSet presAssocID="{7D71E3F5-2027-4749-9F49-DE285C6A7697}" presName="compNode" presStyleCnt="0"/>
      <dgm:spPr/>
    </dgm:pt>
    <dgm:pt modelId="{E2131025-024B-4EDB-A9B0-2E912CA35A4A}" type="pres">
      <dgm:prSet presAssocID="{7D71E3F5-2027-4749-9F49-DE285C6A7697}" presName="bgRect" presStyleLbl="bgShp" presStyleIdx="0" presStyleCnt="8"/>
      <dgm:spPr/>
    </dgm:pt>
    <dgm:pt modelId="{C4A533E3-7224-423A-9AC9-FDA426284205}" type="pres">
      <dgm:prSet presAssocID="{7D71E3F5-2027-4749-9F49-DE285C6A7697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B916C87-DE94-465C-B344-2D8FEC85C65E}" type="pres">
      <dgm:prSet presAssocID="{7D71E3F5-2027-4749-9F49-DE285C6A7697}" presName="spaceRect" presStyleCnt="0"/>
      <dgm:spPr/>
    </dgm:pt>
    <dgm:pt modelId="{C6BC2F67-E6A6-4C02-931B-30518ED2D741}" type="pres">
      <dgm:prSet presAssocID="{7D71E3F5-2027-4749-9F49-DE285C6A7697}" presName="parTx" presStyleLbl="revTx" presStyleIdx="0" presStyleCnt="8">
        <dgm:presLayoutVars>
          <dgm:chMax val="0"/>
          <dgm:chPref val="0"/>
        </dgm:presLayoutVars>
      </dgm:prSet>
      <dgm:spPr/>
    </dgm:pt>
    <dgm:pt modelId="{34E3128E-2B52-4C3C-8E95-A1E48C578486}" type="pres">
      <dgm:prSet presAssocID="{4F11A16D-6215-4C82-910E-7CF91C88998A}" presName="sibTrans" presStyleCnt="0"/>
      <dgm:spPr/>
    </dgm:pt>
    <dgm:pt modelId="{CB667355-18A3-4D6D-8604-04429C8865C0}" type="pres">
      <dgm:prSet presAssocID="{5FA45210-1670-486C-800A-475B044673AC}" presName="compNode" presStyleCnt="0"/>
      <dgm:spPr/>
    </dgm:pt>
    <dgm:pt modelId="{4ABDE5A3-9976-4D7A-B8D4-563C27594EBF}" type="pres">
      <dgm:prSet presAssocID="{5FA45210-1670-486C-800A-475B044673AC}" presName="bgRect" presStyleLbl="bgShp" presStyleIdx="1" presStyleCnt="8"/>
      <dgm:spPr/>
    </dgm:pt>
    <dgm:pt modelId="{81C21F58-C686-4A07-9DFD-9BD491551BF2}" type="pres">
      <dgm:prSet presAssocID="{5FA45210-1670-486C-800A-475B044673AC}" presName="iconRect" presStyleLbl="node1" presStyleIdx="1" presStyleCnt="8" custLinFactX="1700000" custLinFactY="100000" custLinFactNeighborX="1710057" custLinFactNeighborY="151739"/>
      <dgm:spPr/>
    </dgm:pt>
    <dgm:pt modelId="{66B6C43B-F6D1-4D82-9A65-DDCFBA59AE80}" type="pres">
      <dgm:prSet presAssocID="{5FA45210-1670-486C-800A-475B044673AC}" presName="spaceRect" presStyleCnt="0"/>
      <dgm:spPr/>
    </dgm:pt>
    <dgm:pt modelId="{27EAA622-36F4-4A67-8A76-22FBA0AB6A38}" type="pres">
      <dgm:prSet presAssocID="{5FA45210-1670-486C-800A-475B044673AC}" presName="parTx" presStyleLbl="revTx" presStyleIdx="1" presStyleCnt="8">
        <dgm:presLayoutVars>
          <dgm:chMax val="0"/>
          <dgm:chPref val="0"/>
        </dgm:presLayoutVars>
      </dgm:prSet>
      <dgm:spPr/>
    </dgm:pt>
    <dgm:pt modelId="{8D1E8978-80B0-4FDC-AFBB-9B88C15E03B3}" type="pres">
      <dgm:prSet presAssocID="{F1531266-A709-4476-B361-EB0E594069D2}" presName="sibTrans" presStyleCnt="0"/>
      <dgm:spPr/>
    </dgm:pt>
    <dgm:pt modelId="{88F8FAB5-8871-4842-9217-4D034E9E1404}" type="pres">
      <dgm:prSet presAssocID="{9D39821C-CDD3-4B19-BF29-F19C58A1BA89}" presName="compNode" presStyleCnt="0"/>
      <dgm:spPr/>
    </dgm:pt>
    <dgm:pt modelId="{6778207B-2338-49AA-B3AB-05EEA65D9488}" type="pres">
      <dgm:prSet presAssocID="{9D39821C-CDD3-4B19-BF29-F19C58A1BA89}" presName="bgRect" presStyleLbl="bgShp" presStyleIdx="2" presStyleCnt="8"/>
      <dgm:spPr/>
    </dgm:pt>
    <dgm:pt modelId="{94DE3EF5-7895-43C6-885A-3A72928D3B86}" type="pres">
      <dgm:prSet presAssocID="{9D39821C-CDD3-4B19-BF29-F19C58A1BA89}" presName="iconRect" presStyleLbl="node1" presStyleIdx="2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63D28B5B-F407-4306-912D-D9C8229F21C7}" type="pres">
      <dgm:prSet presAssocID="{9D39821C-CDD3-4B19-BF29-F19C58A1BA89}" presName="spaceRect" presStyleCnt="0"/>
      <dgm:spPr/>
    </dgm:pt>
    <dgm:pt modelId="{827F7E42-70F1-431C-ACB7-1836328F63EB}" type="pres">
      <dgm:prSet presAssocID="{9D39821C-CDD3-4B19-BF29-F19C58A1BA89}" presName="parTx" presStyleLbl="revTx" presStyleIdx="2" presStyleCnt="8">
        <dgm:presLayoutVars>
          <dgm:chMax val="0"/>
          <dgm:chPref val="0"/>
        </dgm:presLayoutVars>
      </dgm:prSet>
      <dgm:spPr/>
    </dgm:pt>
    <dgm:pt modelId="{DB16DE15-E8E9-4E0E-BDB7-2F05D94ABFC6}" type="pres">
      <dgm:prSet presAssocID="{65DE1F93-18D6-4C1E-86D6-FFFE8919B8AA}" presName="sibTrans" presStyleCnt="0"/>
      <dgm:spPr/>
    </dgm:pt>
    <dgm:pt modelId="{9BA41D81-CDF8-43F4-9942-BB65E1A4932D}" type="pres">
      <dgm:prSet presAssocID="{44A510E2-298C-4277-AA69-A675903C5FFD}" presName="compNode" presStyleCnt="0"/>
      <dgm:spPr/>
    </dgm:pt>
    <dgm:pt modelId="{D6063AC8-1824-46A6-9F3A-354B95BFD657}" type="pres">
      <dgm:prSet presAssocID="{44A510E2-298C-4277-AA69-A675903C5FFD}" presName="bgRect" presStyleLbl="bgShp" presStyleIdx="3" presStyleCnt="8"/>
      <dgm:spPr/>
    </dgm:pt>
    <dgm:pt modelId="{72A7AE68-6B5D-495C-94B9-80F7DDDAF6E5}" type="pres">
      <dgm:prSet presAssocID="{44A510E2-298C-4277-AA69-A675903C5FFD}" presName="iconRect" presStyleLbl="node1" presStyleIdx="3" presStyleCnt="8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loj de pared"/>
        </a:ext>
      </dgm:extLst>
    </dgm:pt>
    <dgm:pt modelId="{52ED0048-305B-4C32-ABD2-5C306ADD6BEE}" type="pres">
      <dgm:prSet presAssocID="{44A510E2-298C-4277-AA69-A675903C5FFD}" presName="spaceRect" presStyleCnt="0"/>
      <dgm:spPr/>
    </dgm:pt>
    <dgm:pt modelId="{49FD1789-041B-4371-81B1-1870C021CAA8}" type="pres">
      <dgm:prSet presAssocID="{44A510E2-298C-4277-AA69-A675903C5FFD}" presName="parTx" presStyleLbl="revTx" presStyleIdx="3" presStyleCnt="8">
        <dgm:presLayoutVars>
          <dgm:chMax val="0"/>
          <dgm:chPref val="0"/>
        </dgm:presLayoutVars>
      </dgm:prSet>
      <dgm:spPr/>
    </dgm:pt>
    <dgm:pt modelId="{EA168DD4-245A-40AB-9A71-11288CFC511D}" type="pres">
      <dgm:prSet presAssocID="{7CBA5E17-53F3-4DE7-94CD-606B59D373F8}" presName="sibTrans" presStyleCnt="0"/>
      <dgm:spPr/>
    </dgm:pt>
    <dgm:pt modelId="{9DB76F92-61EA-42D3-9D60-F580786EB92D}" type="pres">
      <dgm:prSet presAssocID="{B1080C5C-4D83-4C81-9DD6-04CD4D54871E}" presName="compNode" presStyleCnt="0"/>
      <dgm:spPr/>
    </dgm:pt>
    <dgm:pt modelId="{48942088-4003-48A6-9410-91EEB1B380AF}" type="pres">
      <dgm:prSet presAssocID="{B1080C5C-4D83-4C81-9DD6-04CD4D54871E}" presName="bgRect" presStyleLbl="bgShp" presStyleIdx="4" presStyleCnt="8"/>
      <dgm:spPr/>
    </dgm:pt>
    <dgm:pt modelId="{2EE1BD56-3767-4605-8CD0-48453BB2094B}" type="pres">
      <dgm:prSet presAssocID="{B1080C5C-4D83-4C81-9DD6-04CD4D54871E}" presName="iconRect" presStyleLbl="node1" presStyleIdx="4" presStyleCnt="8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0EA77EB1-A0F4-4900-9FB9-6D3B5E7CD213}" type="pres">
      <dgm:prSet presAssocID="{B1080C5C-4D83-4C81-9DD6-04CD4D54871E}" presName="spaceRect" presStyleCnt="0"/>
      <dgm:spPr/>
    </dgm:pt>
    <dgm:pt modelId="{AD06815C-135F-4AD2-9805-D5269E9326A0}" type="pres">
      <dgm:prSet presAssocID="{B1080C5C-4D83-4C81-9DD6-04CD4D54871E}" presName="parTx" presStyleLbl="revTx" presStyleIdx="4" presStyleCnt="8">
        <dgm:presLayoutVars>
          <dgm:chMax val="0"/>
          <dgm:chPref val="0"/>
        </dgm:presLayoutVars>
      </dgm:prSet>
      <dgm:spPr/>
    </dgm:pt>
    <dgm:pt modelId="{CC3D7F15-CA19-40C3-A660-12974723C057}" type="pres">
      <dgm:prSet presAssocID="{38EDF2FA-3CB9-420E-B2C9-0A5B2D5D181D}" presName="sibTrans" presStyleCnt="0"/>
      <dgm:spPr/>
    </dgm:pt>
    <dgm:pt modelId="{B561EA69-6992-4C8D-BC4B-CFA50452E9F5}" type="pres">
      <dgm:prSet presAssocID="{FCDB1593-13E0-4B60-AEA5-DA5AC5AE9821}" presName="compNode" presStyleCnt="0"/>
      <dgm:spPr/>
    </dgm:pt>
    <dgm:pt modelId="{FD00C6CE-421A-45E0-96F5-EFAF73165011}" type="pres">
      <dgm:prSet presAssocID="{FCDB1593-13E0-4B60-AEA5-DA5AC5AE9821}" presName="bgRect" presStyleLbl="bgShp" presStyleIdx="5" presStyleCnt="8"/>
      <dgm:spPr/>
    </dgm:pt>
    <dgm:pt modelId="{9C5E21DE-0560-48BA-97FA-3FDCCEA65850}" type="pres">
      <dgm:prSet presAssocID="{FCDB1593-13E0-4B60-AEA5-DA5AC5AE9821}" presName="iconRect" presStyleLbl="node1" presStyleIdx="5" presStyleCnt="8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vestigación"/>
        </a:ext>
      </dgm:extLst>
    </dgm:pt>
    <dgm:pt modelId="{245A2FB4-EBA8-4F39-B995-80D1F2327FFD}" type="pres">
      <dgm:prSet presAssocID="{FCDB1593-13E0-4B60-AEA5-DA5AC5AE9821}" presName="spaceRect" presStyleCnt="0"/>
      <dgm:spPr/>
    </dgm:pt>
    <dgm:pt modelId="{A92005FA-99D8-451C-84D6-7CA9BC17F5AB}" type="pres">
      <dgm:prSet presAssocID="{FCDB1593-13E0-4B60-AEA5-DA5AC5AE9821}" presName="parTx" presStyleLbl="revTx" presStyleIdx="5" presStyleCnt="8">
        <dgm:presLayoutVars>
          <dgm:chMax val="0"/>
          <dgm:chPref val="0"/>
        </dgm:presLayoutVars>
      </dgm:prSet>
      <dgm:spPr/>
    </dgm:pt>
    <dgm:pt modelId="{358BBBE1-1EE1-426A-BD24-5D578E651E46}" type="pres">
      <dgm:prSet presAssocID="{04F76EF6-B137-4329-B874-E3B2C81D4466}" presName="sibTrans" presStyleCnt="0"/>
      <dgm:spPr/>
    </dgm:pt>
    <dgm:pt modelId="{4DDBF2DD-E53F-4900-81C9-B05F1F7089D6}" type="pres">
      <dgm:prSet presAssocID="{349428EE-5D12-4835-8B27-04708DA2DBF2}" presName="compNode" presStyleCnt="0"/>
      <dgm:spPr/>
    </dgm:pt>
    <dgm:pt modelId="{90EAB018-5F6E-4367-BAA6-6171B10E6CDB}" type="pres">
      <dgm:prSet presAssocID="{349428EE-5D12-4835-8B27-04708DA2DBF2}" presName="bgRect" presStyleLbl="bgShp" presStyleIdx="6" presStyleCnt="8"/>
      <dgm:spPr/>
    </dgm:pt>
    <dgm:pt modelId="{4202C684-E266-4A85-85EA-304A1AAFF6D1}" type="pres">
      <dgm:prSet presAssocID="{349428EE-5D12-4835-8B27-04708DA2DBF2}" presName="iconRect" presStyleLbl="node1" presStyleIdx="6" presStyleCnt="8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os"/>
        </a:ext>
      </dgm:extLst>
    </dgm:pt>
    <dgm:pt modelId="{9DB6866A-9ED5-497E-A1CA-D313B651DF9F}" type="pres">
      <dgm:prSet presAssocID="{349428EE-5D12-4835-8B27-04708DA2DBF2}" presName="spaceRect" presStyleCnt="0"/>
      <dgm:spPr/>
    </dgm:pt>
    <dgm:pt modelId="{2A9EF1D2-786F-4FC3-9C64-0F22BECC4C06}" type="pres">
      <dgm:prSet presAssocID="{349428EE-5D12-4835-8B27-04708DA2DBF2}" presName="parTx" presStyleLbl="revTx" presStyleIdx="6" presStyleCnt="8">
        <dgm:presLayoutVars>
          <dgm:chMax val="0"/>
          <dgm:chPref val="0"/>
        </dgm:presLayoutVars>
      </dgm:prSet>
      <dgm:spPr/>
    </dgm:pt>
    <dgm:pt modelId="{A6DE4B74-8773-4232-8594-2494F35FA9B7}" type="pres">
      <dgm:prSet presAssocID="{6A931E33-94EC-4214-8F86-190DE4F227A9}" presName="sibTrans" presStyleCnt="0"/>
      <dgm:spPr/>
    </dgm:pt>
    <dgm:pt modelId="{FD97F7AB-F343-4BBB-A22E-3504492DE388}" type="pres">
      <dgm:prSet presAssocID="{2B95C356-933B-49A9-A180-1C3DD45E93D2}" presName="compNode" presStyleCnt="0"/>
      <dgm:spPr/>
    </dgm:pt>
    <dgm:pt modelId="{ACBE00EF-D8EE-4877-ADA5-F62F75612215}" type="pres">
      <dgm:prSet presAssocID="{2B95C356-933B-49A9-A180-1C3DD45E93D2}" presName="bgRect" presStyleLbl="bgShp" presStyleIdx="7" presStyleCnt="8"/>
      <dgm:spPr/>
    </dgm:pt>
    <dgm:pt modelId="{9E47A018-70DD-4556-A30F-71D678A0B5C6}" type="pres">
      <dgm:prSet presAssocID="{2B95C356-933B-49A9-A180-1C3DD45E93D2}" presName="iconRect" presStyleLbl="node1" presStyleIdx="7" presStyleCnt="8"/>
      <dgm:spPr>
        <a:noFill/>
      </dgm:spPr>
      <dgm:extLst>
        <a:ext uri="{E40237B7-FDA0-4F09-8148-C483321AD2D9}">
          <dgm14:cNvPr xmlns:dgm14="http://schemas.microsoft.com/office/drawing/2010/diagram" id="0" name="" descr="Fin"/>
        </a:ext>
      </dgm:extLst>
    </dgm:pt>
    <dgm:pt modelId="{882EE1A7-0C1B-42E2-B968-74F5179D6297}" type="pres">
      <dgm:prSet presAssocID="{2B95C356-933B-49A9-A180-1C3DD45E93D2}" presName="spaceRect" presStyleCnt="0"/>
      <dgm:spPr/>
    </dgm:pt>
    <dgm:pt modelId="{13956569-6A89-491B-B70D-31209B1F2B29}" type="pres">
      <dgm:prSet presAssocID="{2B95C356-933B-49A9-A180-1C3DD45E93D2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C5EB3803-CE30-4CCA-A791-CD3D72CEBCE6}" type="presOf" srcId="{5FA45210-1670-486C-800A-475B044673AC}" destId="{27EAA622-36F4-4A67-8A76-22FBA0AB6A38}" srcOrd="0" destOrd="0" presId="urn:microsoft.com/office/officeart/2018/2/layout/IconVerticalSolidList"/>
    <dgm:cxn modelId="{D9E65D04-554F-4B67-8759-2EF38EA584B5}" srcId="{6AD48AE2-0E04-4F0D-8119-0C2E75A12CB4}" destId="{2B95C356-933B-49A9-A180-1C3DD45E93D2}" srcOrd="7" destOrd="0" parTransId="{317FA2F4-71CB-4F8A-84B3-D794DEE9C9D4}" sibTransId="{3A74A883-C574-47DA-9755-0ED036147375}"/>
    <dgm:cxn modelId="{F9654D0C-AA30-474D-8A3C-B70299E123C3}" srcId="{6AD48AE2-0E04-4F0D-8119-0C2E75A12CB4}" destId="{7D71E3F5-2027-4749-9F49-DE285C6A7697}" srcOrd="0" destOrd="0" parTransId="{CAFCC3A5-E866-4345-A760-EBE1A7C166A2}" sibTransId="{4F11A16D-6215-4C82-910E-7CF91C88998A}"/>
    <dgm:cxn modelId="{D7143D1A-76E0-4AB7-BA79-C9F892C8E656}" type="presOf" srcId="{B1080C5C-4D83-4C81-9DD6-04CD4D54871E}" destId="{AD06815C-135F-4AD2-9805-D5269E9326A0}" srcOrd="0" destOrd="0" presId="urn:microsoft.com/office/officeart/2018/2/layout/IconVerticalSolidList"/>
    <dgm:cxn modelId="{0BAB7033-8704-4AD0-ADF1-BD8459902574}" type="presOf" srcId="{44A510E2-298C-4277-AA69-A675903C5FFD}" destId="{49FD1789-041B-4371-81B1-1870C021CAA8}" srcOrd="0" destOrd="0" presId="urn:microsoft.com/office/officeart/2018/2/layout/IconVerticalSolidList"/>
    <dgm:cxn modelId="{63140793-9BA8-4395-A8D2-49D56C657E47}" srcId="{6AD48AE2-0E04-4F0D-8119-0C2E75A12CB4}" destId="{5FA45210-1670-486C-800A-475B044673AC}" srcOrd="1" destOrd="0" parTransId="{69A10D25-83E0-4A97-BD26-4A5C77D43DAB}" sibTransId="{F1531266-A709-4476-B361-EB0E594069D2}"/>
    <dgm:cxn modelId="{AF009193-AAC4-4675-9280-CA9503DE2B82}" srcId="{6AD48AE2-0E04-4F0D-8119-0C2E75A12CB4}" destId="{349428EE-5D12-4835-8B27-04708DA2DBF2}" srcOrd="6" destOrd="0" parTransId="{7ED6CD14-BCC7-47DA-8B36-0A38CF7BA743}" sibTransId="{6A931E33-94EC-4214-8F86-190DE4F227A9}"/>
    <dgm:cxn modelId="{41E966A2-D2CB-4569-92B6-DFDEBC0C88A8}" type="presOf" srcId="{7D71E3F5-2027-4749-9F49-DE285C6A7697}" destId="{C6BC2F67-E6A6-4C02-931B-30518ED2D741}" srcOrd="0" destOrd="0" presId="urn:microsoft.com/office/officeart/2018/2/layout/IconVerticalSolidList"/>
    <dgm:cxn modelId="{C0660FA9-D92E-43BC-BC54-AFFBC70ECEBE}" type="presOf" srcId="{9D39821C-CDD3-4B19-BF29-F19C58A1BA89}" destId="{827F7E42-70F1-431C-ACB7-1836328F63EB}" srcOrd="0" destOrd="0" presId="urn:microsoft.com/office/officeart/2018/2/layout/IconVerticalSolidList"/>
    <dgm:cxn modelId="{2CB4BBAC-D979-47B5-97B3-50A64D0AB974}" srcId="{6AD48AE2-0E04-4F0D-8119-0C2E75A12CB4}" destId="{9D39821C-CDD3-4B19-BF29-F19C58A1BA89}" srcOrd="2" destOrd="0" parTransId="{48DB9ED2-7F9F-4A45-A11A-A10A0DDA272D}" sibTransId="{65DE1F93-18D6-4C1E-86D6-FFFE8919B8AA}"/>
    <dgm:cxn modelId="{3AB701B6-9478-4FF5-9D8F-F74574172CF0}" type="presOf" srcId="{FCDB1593-13E0-4B60-AEA5-DA5AC5AE9821}" destId="{A92005FA-99D8-451C-84D6-7CA9BC17F5AB}" srcOrd="0" destOrd="0" presId="urn:microsoft.com/office/officeart/2018/2/layout/IconVerticalSolidList"/>
    <dgm:cxn modelId="{2B80CEBC-EB33-4222-BF68-02B6F3C8F0CD}" srcId="{6AD48AE2-0E04-4F0D-8119-0C2E75A12CB4}" destId="{44A510E2-298C-4277-AA69-A675903C5FFD}" srcOrd="3" destOrd="0" parTransId="{91540ACC-7EF3-453E-93D0-308AAFC44AF0}" sibTransId="{7CBA5E17-53F3-4DE7-94CD-606B59D373F8}"/>
    <dgm:cxn modelId="{0209A1DB-81C6-427B-9A6F-75464E007B1C}" type="presOf" srcId="{6AD48AE2-0E04-4F0D-8119-0C2E75A12CB4}" destId="{8D5F4D9D-0AF0-4DFD-B88D-14426912A5C1}" srcOrd="0" destOrd="0" presId="urn:microsoft.com/office/officeart/2018/2/layout/IconVerticalSolidList"/>
    <dgm:cxn modelId="{61CAECDC-5702-46D4-BFBC-3DC6E691294F}" type="presOf" srcId="{349428EE-5D12-4835-8B27-04708DA2DBF2}" destId="{2A9EF1D2-786F-4FC3-9C64-0F22BECC4C06}" srcOrd="0" destOrd="0" presId="urn:microsoft.com/office/officeart/2018/2/layout/IconVerticalSolidList"/>
    <dgm:cxn modelId="{6B18F4DC-11E9-4BE2-94A6-9FA430AEAC4C}" type="presOf" srcId="{2B95C356-933B-49A9-A180-1C3DD45E93D2}" destId="{13956569-6A89-491B-B70D-31209B1F2B29}" srcOrd="0" destOrd="0" presId="urn:microsoft.com/office/officeart/2018/2/layout/IconVerticalSolidList"/>
    <dgm:cxn modelId="{B4960DF0-3EED-4EE5-A071-8B6C0F1FAE57}" srcId="{6AD48AE2-0E04-4F0D-8119-0C2E75A12CB4}" destId="{B1080C5C-4D83-4C81-9DD6-04CD4D54871E}" srcOrd="4" destOrd="0" parTransId="{1E87208D-ED12-4D86-B897-C6D02C32BE86}" sibTransId="{38EDF2FA-3CB9-420E-B2C9-0A5B2D5D181D}"/>
    <dgm:cxn modelId="{782433F5-7A30-4687-B729-933D74AD0447}" srcId="{6AD48AE2-0E04-4F0D-8119-0C2E75A12CB4}" destId="{FCDB1593-13E0-4B60-AEA5-DA5AC5AE9821}" srcOrd="5" destOrd="0" parTransId="{38EC6B38-0627-46DE-BD87-B052F923B05A}" sibTransId="{04F76EF6-B137-4329-B874-E3B2C81D4466}"/>
    <dgm:cxn modelId="{9B527352-7E2E-43A2-B328-62886913AB3E}" type="presParOf" srcId="{8D5F4D9D-0AF0-4DFD-B88D-14426912A5C1}" destId="{2D2D7944-852B-42CF-9988-7986D49411F9}" srcOrd="0" destOrd="0" presId="urn:microsoft.com/office/officeart/2018/2/layout/IconVerticalSolidList"/>
    <dgm:cxn modelId="{B4C51552-2307-480B-ABB3-550EABD25F80}" type="presParOf" srcId="{2D2D7944-852B-42CF-9988-7986D49411F9}" destId="{E2131025-024B-4EDB-A9B0-2E912CA35A4A}" srcOrd="0" destOrd="0" presId="urn:microsoft.com/office/officeart/2018/2/layout/IconVerticalSolidList"/>
    <dgm:cxn modelId="{3459CD5C-4C91-4F1F-A09F-93E4D17F0D43}" type="presParOf" srcId="{2D2D7944-852B-42CF-9988-7986D49411F9}" destId="{C4A533E3-7224-423A-9AC9-FDA426284205}" srcOrd="1" destOrd="0" presId="urn:microsoft.com/office/officeart/2018/2/layout/IconVerticalSolidList"/>
    <dgm:cxn modelId="{F44DC50F-6016-4619-92EB-BF6F76FD2660}" type="presParOf" srcId="{2D2D7944-852B-42CF-9988-7986D49411F9}" destId="{BB916C87-DE94-465C-B344-2D8FEC85C65E}" srcOrd="2" destOrd="0" presId="urn:microsoft.com/office/officeart/2018/2/layout/IconVerticalSolidList"/>
    <dgm:cxn modelId="{F1908CC1-23C4-4364-8654-E5A164B0CE55}" type="presParOf" srcId="{2D2D7944-852B-42CF-9988-7986D49411F9}" destId="{C6BC2F67-E6A6-4C02-931B-30518ED2D741}" srcOrd="3" destOrd="0" presId="urn:microsoft.com/office/officeart/2018/2/layout/IconVerticalSolidList"/>
    <dgm:cxn modelId="{D3E38EC5-84BF-4A65-9B67-0F9F0E4567D7}" type="presParOf" srcId="{8D5F4D9D-0AF0-4DFD-B88D-14426912A5C1}" destId="{34E3128E-2B52-4C3C-8E95-A1E48C578486}" srcOrd="1" destOrd="0" presId="urn:microsoft.com/office/officeart/2018/2/layout/IconVerticalSolidList"/>
    <dgm:cxn modelId="{058F9713-A398-4D15-B6DE-4629E4FC3C1D}" type="presParOf" srcId="{8D5F4D9D-0AF0-4DFD-B88D-14426912A5C1}" destId="{CB667355-18A3-4D6D-8604-04429C8865C0}" srcOrd="2" destOrd="0" presId="urn:microsoft.com/office/officeart/2018/2/layout/IconVerticalSolidList"/>
    <dgm:cxn modelId="{2808F5F8-80C3-47AC-BB77-2BF22DC950E0}" type="presParOf" srcId="{CB667355-18A3-4D6D-8604-04429C8865C0}" destId="{4ABDE5A3-9976-4D7A-B8D4-563C27594EBF}" srcOrd="0" destOrd="0" presId="urn:microsoft.com/office/officeart/2018/2/layout/IconVerticalSolidList"/>
    <dgm:cxn modelId="{A17ED0E8-A92F-458D-B8D5-35E3AB6B946E}" type="presParOf" srcId="{CB667355-18A3-4D6D-8604-04429C8865C0}" destId="{81C21F58-C686-4A07-9DFD-9BD491551BF2}" srcOrd="1" destOrd="0" presId="urn:microsoft.com/office/officeart/2018/2/layout/IconVerticalSolidList"/>
    <dgm:cxn modelId="{79EF6CC3-F465-4D37-B8AD-B1FA076B7DFC}" type="presParOf" srcId="{CB667355-18A3-4D6D-8604-04429C8865C0}" destId="{66B6C43B-F6D1-4D82-9A65-DDCFBA59AE80}" srcOrd="2" destOrd="0" presId="urn:microsoft.com/office/officeart/2018/2/layout/IconVerticalSolidList"/>
    <dgm:cxn modelId="{129746E5-CA2A-455C-84AA-C70D25E80838}" type="presParOf" srcId="{CB667355-18A3-4D6D-8604-04429C8865C0}" destId="{27EAA622-36F4-4A67-8A76-22FBA0AB6A38}" srcOrd="3" destOrd="0" presId="urn:microsoft.com/office/officeart/2018/2/layout/IconVerticalSolidList"/>
    <dgm:cxn modelId="{294D5F29-CE60-47A0-9D19-AFA8BED4B751}" type="presParOf" srcId="{8D5F4D9D-0AF0-4DFD-B88D-14426912A5C1}" destId="{8D1E8978-80B0-4FDC-AFBB-9B88C15E03B3}" srcOrd="3" destOrd="0" presId="urn:microsoft.com/office/officeart/2018/2/layout/IconVerticalSolidList"/>
    <dgm:cxn modelId="{54D64547-68F2-4D75-B679-127736C4ADCD}" type="presParOf" srcId="{8D5F4D9D-0AF0-4DFD-B88D-14426912A5C1}" destId="{88F8FAB5-8871-4842-9217-4D034E9E1404}" srcOrd="4" destOrd="0" presId="urn:microsoft.com/office/officeart/2018/2/layout/IconVerticalSolidList"/>
    <dgm:cxn modelId="{9789E386-FB98-4A63-90C0-AE5676E7CC15}" type="presParOf" srcId="{88F8FAB5-8871-4842-9217-4D034E9E1404}" destId="{6778207B-2338-49AA-B3AB-05EEA65D9488}" srcOrd="0" destOrd="0" presId="urn:microsoft.com/office/officeart/2018/2/layout/IconVerticalSolidList"/>
    <dgm:cxn modelId="{2DD2582B-2150-4735-B2BB-EFED06F17D04}" type="presParOf" srcId="{88F8FAB5-8871-4842-9217-4D034E9E1404}" destId="{94DE3EF5-7895-43C6-885A-3A72928D3B86}" srcOrd="1" destOrd="0" presId="urn:microsoft.com/office/officeart/2018/2/layout/IconVerticalSolidList"/>
    <dgm:cxn modelId="{C44A462C-8131-48F3-80ED-25590B9BFB91}" type="presParOf" srcId="{88F8FAB5-8871-4842-9217-4D034E9E1404}" destId="{63D28B5B-F407-4306-912D-D9C8229F21C7}" srcOrd="2" destOrd="0" presId="urn:microsoft.com/office/officeart/2018/2/layout/IconVerticalSolidList"/>
    <dgm:cxn modelId="{CD81A448-D912-4A00-B949-CD260D0BC66E}" type="presParOf" srcId="{88F8FAB5-8871-4842-9217-4D034E9E1404}" destId="{827F7E42-70F1-431C-ACB7-1836328F63EB}" srcOrd="3" destOrd="0" presId="urn:microsoft.com/office/officeart/2018/2/layout/IconVerticalSolidList"/>
    <dgm:cxn modelId="{EE78A9BF-DF03-485D-B873-549F7D93F3BD}" type="presParOf" srcId="{8D5F4D9D-0AF0-4DFD-B88D-14426912A5C1}" destId="{DB16DE15-E8E9-4E0E-BDB7-2F05D94ABFC6}" srcOrd="5" destOrd="0" presId="urn:microsoft.com/office/officeart/2018/2/layout/IconVerticalSolidList"/>
    <dgm:cxn modelId="{02031471-A48F-48BD-A9AC-D21D43744C8C}" type="presParOf" srcId="{8D5F4D9D-0AF0-4DFD-B88D-14426912A5C1}" destId="{9BA41D81-CDF8-43F4-9942-BB65E1A4932D}" srcOrd="6" destOrd="0" presId="urn:microsoft.com/office/officeart/2018/2/layout/IconVerticalSolidList"/>
    <dgm:cxn modelId="{E3666E5C-E44D-4778-AEDC-20CF57D0986A}" type="presParOf" srcId="{9BA41D81-CDF8-43F4-9942-BB65E1A4932D}" destId="{D6063AC8-1824-46A6-9F3A-354B95BFD657}" srcOrd="0" destOrd="0" presId="urn:microsoft.com/office/officeart/2018/2/layout/IconVerticalSolidList"/>
    <dgm:cxn modelId="{A2021376-3928-47B6-A8E9-317F97BAACDA}" type="presParOf" srcId="{9BA41D81-CDF8-43F4-9942-BB65E1A4932D}" destId="{72A7AE68-6B5D-495C-94B9-80F7DDDAF6E5}" srcOrd="1" destOrd="0" presId="urn:microsoft.com/office/officeart/2018/2/layout/IconVerticalSolidList"/>
    <dgm:cxn modelId="{DDE0EDC0-212B-438A-AC41-7D6B89C2EC66}" type="presParOf" srcId="{9BA41D81-CDF8-43F4-9942-BB65E1A4932D}" destId="{52ED0048-305B-4C32-ABD2-5C306ADD6BEE}" srcOrd="2" destOrd="0" presId="urn:microsoft.com/office/officeart/2018/2/layout/IconVerticalSolidList"/>
    <dgm:cxn modelId="{C03005FD-0BAF-43E4-B152-20BA99221376}" type="presParOf" srcId="{9BA41D81-CDF8-43F4-9942-BB65E1A4932D}" destId="{49FD1789-041B-4371-81B1-1870C021CAA8}" srcOrd="3" destOrd="0" presId="urn:microsoft.com/office/officeart/2018/2/layout/IconVerticalSolidList"/>
    <dgm:cxn modelId="{3943EFEE-EB6A-4FF9-9A48-E62EE79405E3}" type="presParOf" srcId="{8D5F4D9D-0AF0-4DFD-B88D-14426912A5C1}" destId="{EA168DD4-245A-40AB-9A71-11288CFC511D}" srcOrd="7" destOrd="0" presId="urn:microsoft.com/office/officeart/2018/2/layout/IconVerticalSolidList"/>
    <dgm:cxn modelId="{AA675E1A-C236-48A4-8514-EC904F916BC1}" type="presParOf" srcId="{8D5F4D9D-0AF0-4DFD-B88D-14426912A5C1}" destId="{9DB76F92-61EA-42D3-9D60-F580786EB92D}" srcOrd="8" destOrd="0" presId="urn:microsoft.com/office/officeart/2018/2/layout/IconVerticalSolidList"/>
    <dgm:cxn modelId="{5846D3CC-1710-4D7C-800B-5EFE84549FE4}" type="presParOf" srcId="{9DB76F92-61EA-42D3-9D60-F580786EB92D}" destId="{48942088-4003-48A6-9410-91EEB1B380AF}" srcOrd="0" destOrd="0" presId="urn:microsoft.com/office/officeart/2018/2/layout/IconVerticalSolidList"/>
    <dgm:cxn modelId="{FCB4EC5C-2310-4A1E-86D8-F2BA85F24C30}" type="presParOf" srcId="{9DB76F92-61EA-42D3-9D60-F580786EB92D}" destId="{2EE1BD56-3767-4605-8CD0-48453BB2094B}" srcOrd="1" destOrd="0" presId="urn:microsoft.com/office/officeart/2018/2/layout/IconVerticalSolidList"/>
    <dgm:cxn modelId="{91E2B953-F06A-49EA-BE15-BFD51975BB0E}" type="presParOf" srcId="{9DB76F92-61EA-42D3-9D60-F580786EB92D}" destId="{0EA77EB1-A0F4-4900-9FB9-6D3B5E7CD213}" srcOrd="2" destOrd="0" presId="urn:microsoft.com/office/officeart/2018/2/layout/IconVerticalSolidList"/>
    <dgm:cxn modelId="{F7BCFA72-A8EF-4908-A766-0E16C9DB66FD}" type="presParOf" srcId="{9DB76F92-61EA-42D3-9D60-F580786EB92D}" destId="{AD06815C-135F-4AD2-9805-D5269E9326A0}" srcOrd="3" destOrd="0" presId="urn:microsoft.com/office/officeart/2018/2/layout/IconVerticalSolidList"/>
    <dgm:cxn modelId="{1E113C13-E8CA-4BB6-A522-A000B1E82FED}" type="presParOf" srcId="{8D5F4D9D-0AF0-4DFD-B88D-14426912A5C1}" destId="{CC3D7F15-CA19-40C3-A660-12974723C057}" srcOrd="9" destOrd="0" presId="urn:microsoft.com/office/officeart/2018/2/layout/IconVerticalSolidList"/>
    <dgm:cxn modelId="{F1B8F1AE-8182-4B73-A24E-D4CAA00FB78E}" type="presParOf" srcId="{8D5F4D9D-0AF0-4DFD-B88D-14426912A5C1}" destId="{B561EA69-6992-4C8D-BC4B-CFA50452E9F5}" srcOrd="10" destOrd="0" presId="urn:microsoft.com/office/officeart/2018/2/layout/IconVerticalSolidList"/>
    <dgm:cxn modelId="{3C283D9F-0E9A-43EA-9176-24345EDE5F76}" type="presParOf" srcId="{B561EA69-6992-4C8D-BC4B-CFA50452E9F5}" destId="{FD00C6CE-421A-45E0-96F5-EFAF73165011}" srcOrd="0" destOrd="0" presId="urn:microsoft.com/office/officeart/2018/2/layout/IconVerticalSolidList"/>
    <dgm:cxn modelId="{C94574CC-C5DD-4F76-89EE-EF28CC4C8CFA}" type="presParOf" srcId="{B561EA69-6992-4C8D-BC4B-CFA50452E9F5}" destId="{9C5E21DE-0560-48BA-97FA-3FDCCEA65850}" srcOrd="1" destOrd="0" presId="urn:microsoft.com/office/officeart/2018/2/layout/IconVerticalSolidList"/>
    <dgm:cxn modelId="{0D4FE360-7860-495A-B611-121B325041F5}" type="presParOf" srcId="{B561EA69-6992-4C8D-BC4B-CFA50452E9F5}" destId="{245A2FB4-EBA8-4F39-B995-80D1F2327FFD}" srcOrd="2" destOrd="0" presId="urn:microsoft.com/office/officeart/2018/2/layout/IconVerticalSolidList"/>
    <dgm:cxn modelId="{E5482B52-D0DC-4924-9B19-BFFB5D2B7E57}" type="presParOf" srcId="{B561EA69-6992-4C8D-BC4B-CFA50452E9F5}" destId="{A92005FA-99D8-451C-84D6-7CA9BC17F5AB}" srcOrd="3" destOrd="0" presId="urn:microsoft.com/office/officeart/2018/2/layout/IconVerticalSolidList"/>
    <dgm:cxn modelId="{02C0F8DE-7C06-43A7-9235-B472DF2BDBFA}" type="presParOf" srcId="{8D5F4D9D-0AF0-4DFD-B88D-14426912A5C1}" destId="{358BBBE1-1EE1-426A-BD24-5D578E651E46}" srcOrd="11" destOrd="0" presId="urn:microsoft.com/office/officeart/2018/2/layout/IconVerticalSolidList"/>
    <dgm:cxn modelId="{49A56AC5-C298-40FF-B724-9BF43B9BA5F5}" type="presParOf" srcId="{8D5F4D9D-0AF0-4DFD-B88D-14426912A5C1}" destId="{4DDBF2DD-E53F-4900-81C9-B05F1F7089D6}" srcOrd="12" destOrd="0" presId="urn:microsoft.com/office/officeart/2018/2/layout/IconVerticalSolidList"/>
    <dgm:cxn modelId="{AEB5A6CB-B2B7-48E7-A8ED-CD7A554F30FD}" type="presParOf" srcId="{4DDBF2DD-E53F-4900-81C9-B05F1F7089D6}" destId="{90EAB018-5F6E-4367-BAA6-6171B10E6CDB}" srcOrd="0" destOrd="0" presId="urn:microsoft.com/office/officeart/2018/2/layout/IconVerticalSolidList"/>
    <dgm:cxn modelId="{37402815-402F-4319-9E02-C2C83CE47D9C}" type="presParOf" srcId="{4DDBF2DD-E53F-4900-81C9-B05F1F7089D6}" destId="{4202C684-E266-4A85-85EA-304A1AAFF6D1}" srcOrd="1" destOrd="0" presId="urn:microsoft.com/office/officeart/2018/2/layout/IconVerticalSolidList"/>
    <dgm:cxn modelId="{5D168758-8243-4F01-B3CD-93AC39CFAFD2}" type="presParOf" srcId="{4DDBF2DD-E53F-4900-81C9-B05F1F7089D6}" destId="{9DB6866A-9ED5-497E-A1CA-D313B651DF9F}" srcOrd="2" destOrd="0" presId="urn:microsoft.com/office/officeart/2018/2/layout/IconVerticalSolidList"/>
    <dgm:cxn modelId="{9F363B41-FD2E-4B03-8F28-BD5809528648}" type="presParOf" srcId="{4DDBF2DD-E53F-4900-81C9-B05F1F7089D6}" destId="{2A9EF1D2-786F-4FC3-9C64-0F22BECC4C06}" srcOrd="3" destOrd="0" presId="urn:microsoft.com/office/officeart/2018/2/layout/IconVerticalSolidList"/>
    <dgm:cxn modelId="{1FEF7D37-F29B-4796-899D-9841183AF363}" type="presParOf" srcId="{8D5F4D9D-0AF0-4DFD-B88D-14426912A5C1}" destId="{A6DE4B74-8773-4232-8594-2494F35FA9B7}" srcOrd="13" destOrd="0" presId="urn:microsoft.com/office/officeart/2018/2/layout/IconVerticalSolidList"/>
    <dgm:cxn modelId="{25ADEF3B-A9EC-4959-B536-F732C8745AFD}" type="presParOf" srcId="{8D5F4D9D-0AF0-4DFD-B88D-14426912A5C1}" destId="{FD97F7AB-F343-4BBB-A22E-3504492DE388}" srcOrd="14" destOrd="0" presId="urn:microsoft.com/office/officeart/2018/2/layout/IconVerticalSolidList"/>
    <dgm:cxn modelId="{2F2DD43E-86AC-4EEE-8CDF-C2EACFE1C86B}" type="presParOf" srcId="{FD97F7AB-F343-4BBB-A22E-3504492DE388}" destId="{ACBE00EF-D8EE-4877-ADA5-F62F75612215}" srcOrd="0" destOrd="0" presId="urn:microsoft.com/office/officeart/2018/2/layout/IconVerticalSolidList"/>
    <dgm:cxn modelId="{1951B04A-59F5-4CB2-8872-943D2CC8CA3C}" type="presParOf" srcId="{FD97F7AB-F343-4BBB-A22E-3504492DE388}" destId="{9E47A018-70DD-4556-A30F-71D678A0B5C6}" srcOrd="1" destOrd="0" presId="urn:microsoft.com/office/officeart/2018/2/layout/IconVerticalSolidList"/>
    <dgm:cxn modelId="{846A2E83-E579-4169-8CAF-317D2A98AAF7}" type="presParOf" srcId="{FD97F7AB-F343-4BBB-A22E-3504492DE388}" destId="{882EE1A7-0C1B-42E2-B968-74F5179D6297}" srcOrd="2" destOrd="0" presId="urn:microsoft.com/office/officeart/2018/2/layout/IconVerticalSolidList"/>
    <dgm:cxn modelId="{1EBDF406-9FC7-4216-8BE8-F36143E62780}" type="presParOf" srcId="{FD97F7AB-F343-4BBB-A22E-3504492DE388}" destId="{13956569-6A89-491B-B70D-31209B1F2B2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AD48AE2-0E04-4F0D-8119-0C2E75A12CB4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D71E3F5-2027-4749-9F49-DE285C6A76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What</a:t>
          </a:r>
          <a:r>
            <a:rPr lang="es-ES" sz="2400" dirty="0"/>
            <a:t> </a:t>
          </a:r>
          <a:r>
            <a:rPr lang="es-ES" sz="2400" dirty="0" err="1"/>
            <a:t>is</a:t>
          </a:r>
          <a:r>
            <a:rPr lang="es-ES" sz="2400" dirty="0"/>
            <a:t> </a:t>
          </a:r>
          <a:r>
            <a:rPr lang="es-ES" sz="2400" dirty="0" err="1"/>
            <a:t>Aim</a:t>
          </a:r>
          <a:r>
            <a:rPr lang="es-ES" sz="2400" dirty="0"/>
            <a:t> Games?</a:t>
          </a:r>
          <a:endParaRPr lang="en-US" sz="2400" dirty="0"/>
        </a:p>
      </dgm:t>
    </dgm:pt>
    <dgm:pt modelId="{CAFCC3A5-E866-4345-A760-EBE1A7C166A2}" type="parTrans" cxnId="{F9654D0C-AA30-474D-8A3C-B70299E123C3}">
      <dgm:prSet/>
      <dgm:spPr/>
      <dgm:t>
        <a:bodyPr/>
        <a:lstStyle/>
        <a:p>
          <a:endParaRPr lang="en-US" sz="2800"/>
        </a:p>
      </dgm:t>
    </dgm:pt>
    <dgm:pt modelId="{4F11A16D-6215-4C82-910E-7CF91C88998A}" type="sibTrans" cxnId="{F9654D0C-AA30-474D-8A3C-B70299E123C3}">
      <dgm:prSet phldrT="02" phldr="0"/>
      <dgm:spPr/>
      <dgm:t>
        <a:bodyPr/>
        <a:lstStyle/>
        <a:p>
          <a:endParaRPr lang="en-US" sz="2800"/>
        </a:p>
      </dgm:t>
    </dgm:pt>
    <dgm:pt modelId="{9D39821C-CDD3-4B19-BF29-F19C58A1BA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err="1"/>
            <a:t>Demonstration</a:t>
          </a:r>
          <a:endParaRPr lang="es-ES" sz="2400"/>
        </a:p>
      </dgm:t>
    </dgm:pt>
    <dgm:pt modelId="{48DB9ED2-7F9F-4A45-A11A-A10A0DDA272D}" type="parTrans" cxnId="{2CB4BBAC-D979-47B5-97B3-50A64D0AB974}">
      <dgm:prSet/>
      <dgm:spPr/>
      <dgm:t>
        <a:bodyPr/>
        <a:lstStyle/>
        <a:p>
          <a:endParaRPr lang="en-US" sz="2800"/>
        </a:p>
      </dgm:t>
    </dgm:pt>
    <dgm:pt modelId="{65DE1F93-18D6-4C1E-86D6-FFFE8919B8AA}" type="sibTrans" cxnId="{2CB4BBAC-D979-47B5-97B3-50A64D0AB974}">
      <dgm:prSet phldrT="03" phldr="0"/>
      <dgm:spPr/>
      <dgm:t>
        <a:bodyPr/>
        <a:lstStyle/>
        <a:p>
          <a:endParaRPr lang="en-US" sz="2800"/>
        </a:p>
      </dgm:t>
    </dgm:pt>
    <dgm:pt modelId="{44A510E2-298C-4277-AA69-A675903C5F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Where</a:t>
          </a:r>
          <a:r>
            <a:rPr lang="es-ES" sz="2400" dirty="0"/>
            <a:t> </a:t>
          </a:r>
          <a:r>
            <a:rPr lang="es-ES" sz="2400" dirty="0" err="1"/>
            <a:t>we</a:t>
          </a:r>
          <a:r>
            <a:rPr lang="es-ES" sz="2400" dirty="0"/>
            <a:t> are</a:t>
          </a:r>
        </a:p>
      </dgm:t>
    </dgm:pt>
    <dgm:pt modelId="{91540ACC-7EF3-453E-93D0-308AAFC44AF0}" type="parTrans" cxnId="{2B80CEBC-EB33-4222-BF68-02B6F3C8F0CD}">
      <dgm:prSet/>
      <dgm:spPr/>
      <dgm:t>
        <a:bodyPr/>
        <a:lstStyle/>
        <a:p>
          <a:endParaRPr lang="es-ES"/>
        </a:p>
      </dgm:t>
    </dgm:pt>
    <dgm:pt modelId="{7CBA5E17-53F3-4DE7-94CD-606B59D373F8}" type="sibTrans" cxnId="{2B80CEBC-EB33-4222-BF68-02B6F3C8F0CD}">
      <dgm:prSet/>
      <dgm:spPr/>
      <dgm:t>
        <a:bodyPr/>
        <a:lstStyle/>
        <a:p>
          <a:endParaRPr lang="es-ES"/>
        </a:p>
      </dgm:t>
    </dgm:pt>
    <dgm:pt modelId="{349428EE-5D12-4835-8B27-04708DA2DB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Team</a:t>
          </a:r>
          <a:r>
            <a:rPr lang="es-ES" sz="2400" dirty="0"/>
            <a:t> </a:t>
          </a:r>
          <a:r>
            <a:rPr lang="es-ES" sz="2400" dirty="0" err="1"/>
            <a:t>composition</a:t>
          </a:r>
          <a:endParaRPr lang="es-ES" sz="2400" dirty="0"/>
        </a:p>
      </dgm:t>
    </dgm:pt>
    <dgm:pt modelId="{7ED6CD14-BCC7-47DA-8B36-0A38CF7BA743}" type="parTrans" cxnId="{AF009193-AAC4-4675-9280-CA9503DE2B82}">
      <dgm:prSet/>
      <dgm:spPr/>
      <dgm:t>
        <a:bodyPr/>
        <a:lstStyle/>
        <a:p>
          <a:endParaRPr lang="es-ES"/>
        </a:p>
      </dgm:t>
    </dgm:pt>
    <dgm:pt modelId="{6A931E33-94EC-4214-8F86-190DE4F227A9}" type="sibTrans" cxnId="{AF009193-AAC4-4675-9280-CA9503DE2B82}">
      <dgm:prSet/>
      <dgm:spPr/>
      <dgm:t>
        <a:bodyPr/>
        <a:lstStyle/>
        <a:p>
          <a:endParaRPr lang="es-ES"/>
        </a:p>
      </dgm:t>
    </dgm:pt>
    <dgm:pt modelId="{FCDB1593-13E0-4B60-AEA5-DA5AC5AE982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Issues </a:t>
          </a:r>
          <a:r>
            <a:rPr lang="es-ES" sz="2400" dirty="0" err="1"/>
            <a:t>faced</a:t>
          </a:r>
          <a:endParaRPr lang="es-ES" sz="2400" dirty="0"/>
        </a:p>
      </dgm:t>
    </dgm:pt>
    <dgm:pt modelId="{38EC6B38-0627-46DE-BD87-B052F923B05A}" type="parTrans" cxnId="{782433F5-7A30-4687-B729-933D74AD0447}">
      <dgm:prSet/>
      <dgm:spPr/>
      <dgm:t>
        <a:bodyPr/>
        <a:lstStyle/>
        <a:p>
          <a:endParaRPr lang="es-ES"/>
        </a:p>
      </dgm:t>
    </dgm:pt>
    <dgm:pt modelId="{04F76EF6-B137-4329-B874-E3B2C81D4466}" type="sibTrans" cxnId="{782433F5-7A30-4687-B729-933D74AD0447}">
      <dgm:prSet/>
      <dgm:spPr/>
      <dgm:t>
        <a:bodyPr/>
        <a:lstStyle/>
        <a:p>
          <a:endParaRPr lang="es-ES"/>
        </a:p>
      </dgm:t>
    </dgm:pt>
    <dgm:pt modelId="{2B95C356-933B-49A9-A180-1C3DD45E93D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Next </a:t>
          </a:r>
          <a:r>
            <a:rPr lang="es-ES" sz="2400" dirty="0" err="1"/>
            <a:t>steps</a:t>
          </a:r>
          <a:endParaRPr lang="es-ES" sz="2400" dirty="0"/>
        </a:p>
      </dgm:t>
    </dgm:pt>
    <dgm:pt modelId="{317FA2F4-71CB-4F8A-84B3-D794DEE9C9D4}" type="parTrans" cxnId="{D9E65D04-554F-4B67-8759-2EF38EA584B5}">
      <dgm:prSet/>
      <dgm:spPr/>
      <dgm:t>
        <a:bodyPr/>
        <a:lstStyle/>
        <a:p>
          <a:endParaRPr lang="es-ES"/>
        </a:p>
      </dgm:t>
    </dgm:pt>
    <dgm:pt modelId="{3A74A883-C574-47DA-9755-0ED036147375}" type="sibTrans" cxnId="{D9E65D04-554F-4B67-8759-2EF38EA584B5}">
      <dgm:prSet/>
      <dgm:spPr/>
      <dgm:t>
        <a:bodyPr/>
        <a:lstStyle/>
        <a:p>
          <a:endParaRPr lang="es-ES"/>
        </a:p>
      </dgm:t>
    </dgm:pt>
    <dgm:pt modelId="{B1080C5C-4D83-4C81-9DD6-04CD4D54871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Productivity</a:t>
          </a:r>
          <a:r>
            <a:rPr lang="es-ES" sz="2400" dirty="0"/>
            <a:t> control</a:t>
          </a:r>
        </a:p>
      </dgm:t>
    </dgm:pt>
    <dgm:pt modelId="{38EDF2FA-3CB9-420E-B2C9-0A5B2D5D181D}" type="sibTrans" cxnId="{B4960DF0-3EED-4EE5-A071-8B6C0F1FAE57}">
      <dgm:prSet/>
      <dgm:spPr/>
      <dgm:t>
        <a:bodyPr/>
        <a:lstStyle/>
        <a:p>
          <a:endParaRPr lang="es-ES"/>
        </a:p>
      </dgm:t>
    </dgm:pt>
    <dgm:pt modelId="{1E87208D-ED12-4D86-B897-C6D02C32BE86}" type="parTrans" cxnId="{B4960DF0-3EED-4EE5-A071-8B6C0F1FAE57}">
      <dgm:prSet/>
      <dgm:spPr/>
      <dgm:t>
        <a:bodyPr/>
        <a:lstStyle/>
        <a:p>
          <a:endParaRPr lang="es-ES"/>
        </a:p>
      </dgm:t>
    </dgm:pt>
    <dgm:pt modelId="{5FA45210-1670-486C-800A-475B044673A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Advertisements</a:t>
          </a:r>
        </a:p>
      </dgm:t>
    </dgm:pt>
    <dgm:pt modelId="{69A10D25-83E0-4A97-BD26-4A5C77D43DAB}" type="parTrans" cxnId="{63140793-9BA8-4395-A8D2-49D56C657E47}">
      <dgm:prSet/>
      <dgm:spPr/>
      <dgm:t>
        <a:bodyPr/>
        <a:lstStyle/>
        <a:p>
          <a:endParaRPr lang="es-ES"/>
        </a:p>
      </dgm:t>
    </dgm:pt>
    <dgm:pt modelId="{F1531266-A709-4476-B361-EB0E594069D2}" type="sibTrans" cxnId="{63140793-9BA8-4395-A8D2-49D56C657E47}">
      <dgm:prSet/>
      <dgm:spPr/>
      <dgm:t>
        <a:bodyPr/>
        <a:lstStyle/>
        <a:p>
          <a:endParaRPr lang="es-ES"/>
        </a:p>
      </dgm:t>
    </dgm:pt>
    <dgm:pt modelId="{8D5F4D9D-0AF0-4DFD-B88D-14426912A5C1}" type="pres">
      <dgm:prSet presAssocID="{6AD48AE2-0E04-4F0D-8119-0C2E75A12CB4}" presName="root" presStyleCnt="0">
        <dgm:presLayoutVars>
          <dgm:dir/>
          <dgm:resizeHandles val="exact"/>
        </dgm:presLayoutVars>
      </dgm:prSet>
      <dgm:spPr/>
    </dgm:pt>
    <dgm:pt modelId="{2D2D7944-852B-42CF-9988-7986D49411F9}" type="pres">
      <dgm:prSet presAssocID="{7D71E3F5-2027-4749-9F49-DE285C6A7697}" presName="compNode" presStyleCnt="0"/>
      <dgm:spPr/>
    </dgm:pt>
    <dgm:pt modelId="{E2131025-024B-4EDB-A9B0-2E912CA35A4A}" type="pres">
      <dgm:prSet presAssocID="{7D71E3F5-2027-4749-9F49-DE285C6A7697}" presName="bgRect" presStyleLbl="bgShp" presStyleIdx="0" presStyleCnt="8"/>
      <dgm:spPr/>
    </dgm:pt>
    <dgm:pt modelId="{C4A533E3-7224-423A-9AC9-FDA426284205}" type="pres">
      <dgm:prSet presAssocID="{7D71E3F5-2027-4749-9F49-DE285C6A7697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B916C87-DE94-465C-B344-2D8FEC85C65E}" type="pres">
      <dgm:prSet presAssocID="{7D71E3F5-2027-4749-9F49-DE285C6A7697}" presName="spaceRect" presStyleCnt="0"/>
      <dgm:spPr/>
    </dgm:pt>
    <dgm:pt modelId="{C6BC2F67-E6A6-4C02-931B-30518ED2D741}" type="pres">
      <dgm:prSet presAssocID="{7D71E3F5-2027-4749-9F49-DE285C6A7697}" presName="parTx" presStyleLbl="revTx" presStyleIdx="0" presStyleCnt="8">
        <dgm:presLayoutVars>
          <dgm:chMax val="0"/>
          <dgm:chPref val="0"/>
        </dgm:presLayoutVars>
      </dgm:prSet>
      <dgm:spPr/>
    </dgm:pt>
    <dgm:pt modelId="{34E3128E-2B52-4C3C-8E95-A1E48C578486}" type="pres">
      <dgm:prSet presAssocID="{4F11A16D-6215-4C82-910E-7CF91C88998A}" presName="sibTrans" presStyleCnt="0"/>
      <dgm:spPr/>
    </dgm:pt>
    <dgm:pt modelId="{CB667355-18A3-4D6D-8604-04429C8865C0}" type="pres">
      <dgm:prSet presAssocID="{5FA45210-1670-486C-800A-475B044673AC}" presName="compNode" presStyleCnt="0"/>
      <dgm:spPr/>
    </dgm:pt>
    <dgm:pt modelId="{4ABDE5A3-9976-4D7A-B8D4-563C27594EBF}" type="pres">
      <dgm:prSet presAssocID="{5FA45210-1670-486C-800A-475B044673AC}" presName="bgRect" presStyleLbl="bgShp" presStyleIdx="1" presStyleCnt="8"/>
      <dgm:spPr/>
    </dgm:pt>
    <dgm:pt modelId="{81C21F58-C686-4A07-9DFD-9BD491551BF2}" type="pres">
      <dgm:prSet presAssocID="{5FA45210-1670-486C-800A-475B044673AC}" presName="iconRect" presStyleLbl="node1" presStyleIdx="1" presStyleCnt="8" custLinFactX="1700000" custLinFactY="100000" custLinFactNeighborX="1710057" custLinFactNeighborY="151739"/>
      <dgm:spPr/>
    </dgm:pt>
    <dgm:pt modelId="{66B6C43B-F6D1-4D82-9A65-DDCFBA59AE80}" type="pres">
      <dgm:prSet presAssocID="{5FA45210-1670-486C-800A-475B044673AC}" presName="spaceRect" presStyleCnt="0"/>
      <dgm:spPr/>
    </dgm:pt>
    <dgm:pt modelId="{27EAA622-36F4-4A67-8A76-22FBA0AB6A38}" type="pres">
      <dgm:prSet presAssocID="{5FA45210-1670-486C-800A-475B044673AC}" presName="parTx" presStyleLbl="revTx" presStyleIdx="1" presStyleCnt="8">
        <dgm:presLayoutVars>
          <dgm:chMax val="0"/>
          <dgm:chPref val="0"/>
        </dgm:presLayoutVars>
      </dgm:prSet>
      <dgm:spPr/>
    </dgm:pt>
    <dgm:pt modelId="{8D1E8978-80B0-4FDC-AFBB-9B88C15E03B3}" type="pres">
      <dgm:prSet presAssocID="{F1531266-A709-4476-B361-EB0E594069D2}" presName="sibTrans" presStyleCnt="0"/>
      <dgm:spPr/>
    </dgm:pt>
    <dgm:pt modelId="{88F8FAB5-8871-4842-9217-4D034E9E1404}" type="pres">
      <dgm:prSet presAssocID="{9D39821C-CDD3-4B19-BF29-F19C58A1BA89}" presName="compNode" presStyleCnt="0"/>
      <dgm:spPr/>
    </dgm:pt>
    <dgm:pt modelId="{6778207B-2338-49AA-B3AB-05EEA65D9488}" type="pres">
      <dgm:prSet presAssocID="{9D39821C-CDD3-4B19-BF29-F19C58A1BA89}" presName="bgRect" presStyleLbl="bgShp" presStyleIdx="2" presStyleCnt="8"/>
      <dgm:spPr/>
    </dgm:pt>
    <dgm:pt modelId="{94DE3EF5-7895-43C6-885A-3A72928D3B86}" type="pres">
      <dgm:prSet presAssocID="{9D39821C-CDD3-4B19-BF29-F19C58A1BA89}" presName="iconRect" presStyleLbl="node1" presStyleIdx="2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63D28B5B-F407-4306-912D-D9C8229F21C7}" type="pres">
      <dgm:prSet presAssocID="{9D39821C-CDD3-4B19-BF29-F19C58A1BA89}" presName="spaceRect" presStyleCnt="0"/>
      <dgm:spPr/>
    </dgm:pt>
    <dgm:pt modelId="{827F7E42-70F1-431C-ACB7-1836328F63EB}" type="pres">
      <dgm:prSet presAssocID="{9D39821C-CDD3-4B19-BF29-F19C58A1BA89}" presName="parTx" presStyleLbl="revTx" presStyleIdx="2" presStyleCnt="8">
        <dgm:presLayoutVars>
          <dgm:chMax val="0"/>
          <dgm:chPref val="0"/>
        </dgm:presLayoutVars>
      </dgm:prSet>
      <dgm:spPr/>
    </dgm:pt>
    <dgm:pt modelId="{DB16DE15-E8E9-4E0E-BDB7-2F05D94ABFC6}" type="pres">
      <dgm:prSet presAssocID="{65DE1F93-18D6-4C1E-86D6-FFFE8919B8AA}" presName="sibTrans" presStyleCnt="0"/>
      <dgm:spPr/>
    </dgm:pt>
    <dgm:pt modelId="{9BA41D81-CDF8-43F4-9942-BB65E1A4932D}" type="pres">
      <dgm:prSet presAssocID="{44A510E2-298C-4277-AA69-A675903C5FFD}" presName="compNode" presStyleCnt="0"/>
      <dgm:spPr/>
    </dgm:pt>
    <dgm:pt modelId="{D6063AC8-1824-46A6-9F3A-354B95BFD657}" type="pres">
      <dgm:prSet presAssocID="{44A510E2-298C-4277-AA69-A675903C5FFD}" presName="bgRect" presStyleLbl="bgShp" presStyleIdx="3" presStyleCnt="8"/>
      <dgm:spPr/>
    </dgm:pt>
    <dgm:pt modelId="{72A7AE68-6B5D-495C-94B9-80F7DDDAF6E5}" type="pres">
      <dgm:prSet presAssocID="{44A510E2-298C-4277-AA69-A675903C5FFD}" presName="iconRect" presStyleLbl="node1" presStyleIdx="3" presStyleCnt="8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loj de pared"/>
        </a:ext>
      </dgm:extLst>
    </dgm:pt>
    <dgm:pt modelId="{52ED0048-305B-4C32-ABD2-5C306ADD6BEE}" type="pres">
      <dgm:prSet presAssocID="{44A510E2-298C-4277-AA69-A675903C5FFD}" presName="spaceRect" presStyleCnt="0"/>
      <dgm:spPr/>
    </dgm:pt>
    <dgm:pt modelId="{49FD1789-041B-4371-81B1-1870C021CAA8}" type="pres">
      <dgm:prSet presAssocID="{44A510E2-298C-4277-AA69-A675903C5FFD}" presName="parTx" presStyleLbl="revTx" presStyleIdx="3" presStyleCnt="8">
        <dgm:presLayoutVars>
          <dgm:chMax val="0"/>
          <dgm:chPref val="0"/>
        </dgm:presLayoutVars>
      </dgm:prSet>
      <dgm:spPr/>
    </dgm:pt>
    <dgm:pt modelId="{EA168DD4-245A-40AB-9A71-11288CFC511D}" type="pres">
      <dgm:prSet presAssocID="{7CBA5E17-53F3-4DE7-94CD-606B59D373F8}" presName="sibTrans" presStyleCnt="0"/>
      <dgm:spPr/>
    </dgm:pt>
    <dgm:pt modelId="{9DB76F92-61EA-42D3-9D60-F580786EB92D}" type="pres">
      <dgm:prSet presAssocID="{B1080C5C-4D83-4C81-9DD6-04CD4D54871E}" presName="compNode" presStyleCnt="0"/>
      <dgm:spPr/>
    </dgm:pt>
    <dgm:pt modelId="{48942088-4003-48A6-9410-91EEB1B380AF}" type="pres">
      <dgm:prSet presAssocID="{B1080C5C-4D83-4C81-9DD6-04CD4D54871E}" presName="bgRect" presStyleLbl="bgShp" presStyleIdx="4" presStyleCnt="8"/>
      <dgm:spPr/>
    </dgm:pt>
    <dgm:pt modelId="{2EE1BD56-3767-4605-8CD0-48453BB2094B}" type="pres">
      <dgm:prSet presAssocID="{B1080C5C-4D83-4C81-9DD6-04CD4D54871E}" presName="iconRect" presStyleLbl="node1" presStyleIdx="4" presStyleCnt="8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0EA77EB1-A0F4-4900-9FB9-6D3B5E7CD213}" type="pres">
      <dgm:prSet presAssocID="{B1080C5C-4D83-4C81-9DD6-04CD4D54871E}" presName="spaceRect" presStyleCnt="0"/>
      <dgm:spPr/>
    </dgm:pt>
    <dgm:pt modelId="{AD06815C-135F-4AD2-9805-D5269E9326A0}" type="pres">
      <dgm:prSet presAssocID="{B1080C5C-4D83-4C81-9DD6-04CD4D54871E}" presName="parTx" presStyleLbl="revTx" presStyleIdx="4" presStyleCnt="8">
        <dgm:presLayoutVars>
          <dgm:chMax val="0"/>
          <dgm:chPref val="0"/>
        </dgm:presLayoutVars>
      </dgm:prSet>
      <dgm:spPr/>
    </dgm:pt>
    <dgm:pt modelId="{CC3D7F15-CA19-40C3-A660-12974723C057}" type="pres">
      <dgm:prSet presAssocID="{38EDF2FA-3CB9-420E-B2C9-0A5B2D5D181D}" presName="sibTrans" presStyleCnt="0"/>
      <dgm:spPr/>
    </dgm:pt>
    <dgm:pt modelId="{B561EA69-6992-4C8D-BC4B-CFA50452E9F5}" type="pres">
      <dgm:prSet presAssocID="{FCDB1593-13E0-4B60-AEA5-DA5AC5AE9821}" presName="compNode" presStyleCnt="0"/>
      <dgm:spPr/>
    </dgm:pt>
    <dgm:pt modelId="{FD00C6CE-421A-45E0-96F5-EFAF73165011}" type="pres">
      <dgm:prSet presAssocID="{FCDB1593-13E0-4B60-AEA5-DA5AC5AE9821}" presName="bgRect" presStyleLbl="bgShp" presStyleIdx="5" presStyleCnt="8"/>
      <dgm:spPr/>
    </dgm:pt>
    <dgm:pt modelId="{9C5E21DE-0560-48BA-97FA-3FDCCEA65850}" type="pres">
      <dgm:prSet presAssocID="{FCDB1593-13E0-4B60-AEA5-DA5AC5AE9821}" presName="iconRect" presStyleLbl="node1" presStyleIdx="5" presStyleCnt="8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vestigación"/>
        </a:ext>
      </dgm:extLst>
    </dgm:pt>
    <dgm:pt modelId="{245A2FB4-EBA8-4F39-B995-80D1F2327FFD}" type="pres">
      <dgm:prSet presAssocID="{FCDB1593-13E0-4B60-AEA5-DA5AC5AE9821}" presName="spaceRect" presStyleCnt="0"/>
      <dgm:spPr/>
    </dgm:pt>
    <dgm:pt modelId="{A92005FA-99D8-451C-84D6-7CA9BC17F5AB}" type="pres">
      <dgm:prSet presAssocID="{FCDB1593-13E0-4B60-AEA5-DA5AC5AE9821}" presName="parTx" presStyleLbl="revTx" presStyleIdx="5" presStyleCnt="8">
        <dgm:presLayoutVars>
          <dgm:chMax val="0"/>
          <dgm:chPref val="0"/>
        </dgm:presLayoutVars>
      </dgm:prSet>
      <dgm:spPr/>
    </dgm:pt>
    <dgm:pt modelId="{358BBBE1-1EE1-426A-BD24-5D578E651E46}" type="pres">
      <dgm:prSet presAssocID="{04F76EF6-B137-4329-B874-E3B2C81D4466}" presName="sibTrans" presStyleCnt="0"/>
      <dgm:spPr/>
    </dgm:pt>
    <dgm:pt modelId="{4DDBF2DD-E53F-4900-81C9-B05F1F7089D6}" type="pres">
      <dgm:prSet presAssocID="{349428EE-5D12-4835-8B27-04708DA2DBF2}" presName="compNode" presStyleCnt="0"/>
      <dgm:spPr/>
    </dgm:pt>
    <dgm:pt modelId="{90EAB018-5F6E-4367-BAA6-6171B10E6CDB}" type="pres">
      <dgm:prSet presAssocID="{349428EE-5D12-4835-8B27-04708DA2DBF2}" presName="bgRect" presStyleLbl="bgShp" presStyleIdx="6" presStyleCnt="8"/>
      <dgm:spPr/>
    </dgm:pt>
    <dgm:pt modelId="{4202C684-E266-4A85-85EA-304A1AAFF6D1}" type="pres">
      <dgm:prSet presAssocID="{349428EE-5D12-4835-8B27-04708DA2DBF2}" presName="iconRect" presStyleLbl="node1" presStyleIdx="6" presStyleCnt="8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os"/>
        </a:ext>
      </dgm:extLst>
    </dgm:pt>
    <dgm:pt modelId="{9DB6866A-9ED5-497E-A1CA-D313B651DF9F}" type="pres">
      <dgm:prSet presAssocID="{349428EE-5D12-4835-8B27-04708DA2DBF2}" presName="spaceRect" presStyleCnt="0"/>
      <dgm:spPr/>
    </dgm:pt>
    <dgm:pt modelId="{2A9EF1D2-786F-4FC3-9C64-0F22BECC4C06}" type="pres">
      <dgm:prSet presAssocID="{349428EE-5D12-4835-8B27-04708DA2DBF2}" presName="parTx" presStyleLbl="revTx" presStyleIdx="6" presStyleCnt="8">
        <dgm:presLayoutVars>
          <dgm:chMax val="0"/>
          <dgm:chPref val="0"/>
        </dgm:presLayoutVars>
      </dgm:prSet>
      <dgm:spPr/>
    </dgm:pt>
    <dgm:pt modelId="{A6DE4B74-8773-4232-8594-2494F35FA9B7}" type="pres">
      <dgm:prSet presAssocID="{6A931E33-94EC-4214-8F86-190DE4F227A9}" presName="sibTrans" presStyleCnt="0"/>
      <dgm:spPr/>
    </dgm:pt>
    <dgm:pt modelId="{FD97F7AB-F343-4BBB-A22E-3504492DE388}" type="pres">
      <dgm:prSet presAssocID="{2B95C356-933B-49A9-A180-1C3DD45E93D2}" presName="compNode" presStyleCnt="0"/>
      <dgm:spPr/>
    </dgm:pt>
    <dgm:pt modelId="{ACBE00EF-D8EE-4877-ADA5-F62F75612215}" type="pres">
      <dgm:prSet presAssocID="{2B95C356-933B-49A9-A180-1C3DD45E93D2}" presName="bgRect" presStyleLbl="bgShp" presStyleIdx="7" presStyleCnt="8"/>
      <dgm:spPr/>
    </dgm:pt>
    <dgm:pt modelId="{9E47A018-70DD-4556-A30F-71D678A0B5C6}" type="pres">
      <dgm:prSet presAssocID="{2B95C356-933B-49A9-A180-1C3DD45E93D2}" presName="iconRect" presStyleLbl="node1" presStyleIdx="7" presStyleCnt="8"/>
      <dgm:spPr>
        <a:noFill/>
      </dgm:spPr>
      <dgm:extLst>
        <a:ext uri="{E40237B7-FDA0-4F09-8148-C483321AD2D9}">
          <dgm14:cNvPr xmlns:dgm14="http://schemas.microsoft.com/office/drawing/2010/diagram" id="0" name="" descr="Fin"/>
        </a:ext>
      </dgm:extLst>
    </dgm:pt>
    <dgm:pt modelId="{882EE1A7-0C1B-42E2-B968-74F5179D6297}" type="pres">
      <dgm:prSet presAssocID="{2B95C356-933B-49A9-A180-1C3DD45E93D2}" presName="spaceRect" presStyleCnt="0"/>
      <dgm:spPr/>
    </dgm:pt>
    <dgm:pt modelId="{13956569-6A89-491B-B70D-31209B1F2B29}" type="pres">
      <dgm:prSet presAssocID="{2B95C356-933B-49A9-A180-1C3DD45E93D2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C5EB3803-CE30-4CCA-A791-CD3D72CEBCE6}" type="presOf" srcId="{5FA45210-1670-486C-800A-475B044673AC}" destId="{27EAA622-36F4-4A67-8A76-22FBA0AB6A38}" srcOrd="0" destOrd="0" presId="urn:microsoft.com/office/officeart/2018/2/layout/IconVerticalSolidList"/>
    <dgm:cxn modelId="{D9E65D04-554F-4B67-8759-2EF38EA584B5}" srcId="{6AD48AE2-0E04-4F0D-8119-0C2E75A12CB4}" destId="{2B95C356-933B-49A9-A180-1C3DD45E93D2}" srcOrd="7" destOrd="0" parTransId="{317FA2F4-71CB-4F8A-84B3-D794DEE9C9D4}" sibTransId="{3A74A883-C574-47DA-9755-0ED036147375}"/>
    <dgm:cxn modelId="{F9654D0C-AA30-474D-8A3C-B70299E123C3}" srcId="{6AD48AE2-0E04-4F0D-8119-0C2E75A12CB4}" destId="{7D71E3F5-2027-4749-9F49-DE285C6A7697}" srcOrd="0" destOrd="0" parTransId="{CAFCC3A5-E866-4345-A760-EBE1A7C166A2}" sibTransId="{4F11A16D-6215-4C82-910E-7CF91C88998A}"/>
    <dgm:cxn modelId="{D7143D1A-76E0-4AB7-BA79-C9F892C8E656}" type="presOf" srcId="{B1080C5C-4D83-4C81-9DD6-04CD4D54871E}" destId="{AD06815C-135F-4AD2-9805-D5269E9326A0}" srcOrd="0" destOrd="0" presId="urn:microsoft.com/office/officeart/2018/2/layout/IconVerticalSolidList"/>
    <dgm:cxn modelId="{0BAB7033-8704-4AD0-ADF1-BD8459902574}" type="presOf" srcId="{44A510E2-298C-4277-AA69-A675903C5FFD}" destId="{49FD1789-041B-4371-81B1-1870C021CAA8}" srcOrd="0" destOrd="0" presId="urn:microsoft.com/office/officeart/2018/2/layout/IconVerticalSolidList"/>
    <dgm:cxn modelId="{63140793-9BA8-4395-A8D2-49D56C657E47}" srcId="{6AD48AE2-0E04-4F0D-8119-0C2E75A12CB4}" destId="{5FA45210-1670-486C-800A-475B044673AC}" srcOrd="1" destOrd="0" parTransId="{69A10D25-83E0-4A97-BD26-4A5C77D43DAB}" sibTransId="{F1531266-A709-4476-B361-EB0E594069D2}"/>
    <dgm:cxn modelId="{AF009193-AAC4-4675-9280-CA9503DE2B82}" srcId="{6AD48AE2-0E04-4F0D-8119-0C2E75A12CB4}" destId="{349428EE-5D12-4835-8B27-04708DA2DBF2}" srcOrd="6" destOrd="0" parTransId="{7ED6CD14-BCC7-47DA-8B36-0A38CF7BA743}" sibTransId="{6A931E33-94EC-4214-8F86-190DE4F227A9}"/>
    <dgm:cxn modelId="{41E966A2-D2CB-4569-92B6-DFDEBC0C88A8}" type="presOf" srcId="{7D71E3F5-2027-4749-9F49-DE285C6A7697}" destId="{C6BC2F67-E6A6-4C02-931B-30518ED2D741}" srcOrd="0" destOrd="0" presId="urn:microsoft.com/office/officeart/2018/2/layout/IconVerticalSolidList"/>
    <dgm:cxn modelId="{C0660FA9-D92E-43BC-BC54-AFFBC70ECEBE}" type="presOf" srcId="{9D39821C-CDD3-4B19-BF29-F19C58A1BA89}" destId="{827F7E42-70F1-431C-ACB7-1836328F63EB}" srcOrd="0" destOrd="0" presId="urn:microsoft.com/office/officeart/2018/2/layout/IconVerticalSolidList"/>
    <dgm:cxn modelId="{2CB4BBAC-D979-47B5-97B3-50A64D0AB974}" srcId="{6AD48AE2-0E04-4F0D-8119-0C2E75A12CB4}" destId="{9D39821C-CDD3-4B19-BF29-F19C58A1BA89}" srcOrd="2" destOrd="0" parTransId="{48DB9ED2-7F9F-4A45-A11A-A10A0DDA272D}" sibTransId="{65DE1F93-18D6-4C1E-86D6-FFFE8919B8AA}"/>
    <dgm:cxn modelId="{3AB701B6-9478-4FF5-9D8F-F74574172CF0}" type="presOf" srcId="{FCDB1593-13E0-4B60-AEA5-DA5AC5AE9821}" destId="{A92005FA-99D8-451C-84D6-7CA9BC17F5AB}" srcOrd="0" destOrd="0" presId="urn:microsoft.com/office/officeart/2018/2/layout/IconVerticalSolidList"/>
    <dgm:cxn modelId="{2B80CEBC-EB33-4222-BF68-02B6F3C8F0CD}" srcId="{6AD48AE2-0E04-4F0D-8119-0C2E75A12CB4}" destId="{44A510E2-298C-4277-AA69-A675903C5FFD}" srcOrd="3" destOrd="0" parTransId="{91540ACC-7EF3-453E-93D0-308AAFC44AF0}" sibTransId="{7CBA5E17-53F3-4DE7-94CD-606B59D373F8}"/>
    <dgm:cxn modelId="{0209A1DB-81C6-427B-9A6F-75464E007B1C}" type="presOf" srcId="{6AD48AE2-0E04-4F0D-8119-0C2E75A12CB4}" destId="{8D5F4D9D-0AF0-4DFD-B88D-14426912A5C1}" srcOrd="0" destOrd="0" presId="urn:microsoft.com/office/officeart/2018/2/layout/IconVerticalSolidList"/>
    <dgm:cxn modelId="{61CAECDC-5702-46D4-BFBC-3DC6E691294F}" type="presOf" srcId="{349428EE-5D12-4835-8B27-04708DA2DBF2}" destId="{2A9EF1D2-786F-4FC3-9C64-0F22BECC4C06}" srcOrd="0" destOrd="0" presId="urn:microsoft.com/office/officeart/2018/2/layout/IconVerticalSolidList"/>
    <dgm:cxn modelId="{6B18F4DC-11E9-4BE2-94A6-9FA430AEAC4C}" type="presOf" srcId="{2B95C356-933B-49A9-A180-1C3DD45E93D2}" destId="{13956569-6A89-491B-B70D-31209B1F2B29}" srcOrd="0" destOrd="0" presId="urn:microsoft.com/office/officeart/2018/2/layout/IconVerticalSolidList"/>
    <dgm:cxn modelId="{B4960DF0-3EED-4EE5-A071-8B6C0F1FAE57}" srcId="{6AD48AE2-0E04-4F0D-8119-0C2E75A12CB4}" destId="{B1080C5C-4D83-4C81-9DD6-04CD4D54871E}" srcOrd="4" destOrd="0" parTransId="{1E87208D-ED12-4D86-B897-C6D02C32BE86}" sibTransId="{38EDF2FA-3CB9-420E-B2C9-0A5B2D5D181D}"/>
    <dgm:cxn modelId="{782433F5-7A30-4687-B729-933D74AD0447}" srcId="{6AD48AE2-0E04-4F0D-8119-0C2E75A12CB4}" destId="{FCDB1593-13E0-4B60-AEA5-DA5AC5AE9821}" srcOrd="5" destOrd="0" parTransId="{38EC6B38-0627-46DE-BD87-B052F923B05A}" sibTransId="{04F76EF6-B137-4329-B874-E3B2C81D4466}"/>
    <dgm:cxn modelId="{9B527352-7E2E-43A2-B328-62886913AB3E}" type="presParOf" srcId="{8D5F4D9D-0AF0-4DFD-B88D-14426912A5C1}" destId="{2D2D7944-852B-42CF-9988-7986D49411F9}" srcOrd="0" destOrd="0" presId="urn:microsoft.com/office/officeart/2018/2/layout/IconVerticalSolidList"/>
    <dgm:cxn modelId="{B4C51552-2307-480B-ABB3-550EABD25F80}" type="presParOf" srcId="{2D2D7944-852B-42CF-9988-7986D49411F9}" destId="{E2131025-024B-4EDB-A9B0-2E912CA35A4A}" srcOrd="0" destOrd="0" presId="urn:microsoft.com/office/officeart/2018/2/layout/IconVerticalSolidList"/>
    <dgm:cxn modelId="{3459CD5C-4C91-4F1F-A09F-93E4D17F0D43}" type="presParOf" srcId="{2D2D7944-852B-42CF-9988-7986D49411F9}" destId="{C4A533E3-7224-423A-9AC9-FDA426284205}" srcOrd="1" destOrd="0" presId="urn:microsoft.com/office/officeart/2018/2/layout/IconVerticalSolidList"/>
    <dgm:cxn modelId="{F44DC50F-6016-4619-92EB-BF6F76FD2660}" type="presParOf" srcId="{2D2D7944-852B-42CF-9988-7986D49411F9}" destId="{BB916C87-DE94-465C-B344-2D8FEC85C65E}" srcOrd="2" destOrd="0" presId="urn:microsoft.com/office/officeart/2018/2/layout/IconVerticalSolidList"/>
    <dgm:cxn modelId="{F1908CC1-23C4-4364-8654-E5A164B0CE55}" type="presParOf" srcId="{2D2D7944-852B-42CF-9988-7986D49411F9}" destId="{C6BC2F67-E6A6-4C02-931B-30518ED2D741}" srcOrd="3" destOrd="0" presId="urn:microsoft.com/office/officeart/2018/2/layout/IconVerticalSolidList"/>
    <dgm:cxn modelId="{D3E38EC5-84BF-4A65-9B67-0F9F0E4567D7}" type="presParOf" srcId="{8D5F4D9D-0AF0-4DFD-B88D-14426912A5C1}" destId="{34E3128E-2B52-4C3C-8E95-A1E48C578486}" srcOrd="1" destOrd="0" presId="urn:microsoft.com/office/officeart/2018/2/layout/IconVerticalSolidList"/>
    <dgm:cxn modelId="{058F9713-A398-4D15-B6DE-4629E4FC3C1D}" type="presParOf" srcId="{8D5F4D9D-0AF0-4DFD-B88D-14426912A5C1}" destId="{CB667355-18A3-4D6D-8604-04429C8865C0}" srcOrd="2" destOrd="0" presId="urn:microsoft.com/office/officeart/2018/2/layout/IconVerticalSolidList"/>
    <dgm:cxn modelId="{2808F5F8-80C3-47AC-BB77-2BF22DC950E0}" type="presParOf" srcId="{CB667355-18A3-4D6D-8604-04429C8865C0}" destId="{4ABDE5A3-9976-4D7A-B8D4-563C27594EBF}" srcOrd="0" destOrd="0" presId="urn:microsoft.com/office/officeart/2018/2/layout/IconVerticalSolidList"/>
    <dgm:cxn modelId="{A17ED0E8-A92F-458D-B8D5-35E3AB6B946E}" type="presParOf" srcId="{CB667355-18A3-4D6D-8604-04429C8865C0}" destId="{81C21F58-C686-4A07-9DFD-9BD491551BF2}" srcOrd="1" destOrd="0" presId="urn:microsoft.com/office/officeart/2018/2/layout/IconVerticalSolidList"/>
    <dgm:cxn modelId="{79EF6CC3-F465-4D37-B8AD-B1FA076B7DFC}" type="presParOf" srcId="{CB667355-18A3-4D6D-8604-04429C8865C0}" destId="{66B6C43B-F6D1-4D82-9A65-DDCFBA59AE80}" srcOrd="2" destOrd="0" presId="urn:microsoft.com/office/officeart/2018/2/layout/IconVerticalSolidList"/>
    <dgm:cxn modelId="{129746E5-CA2A-455C-84AA-C70D25E80838}" type="presParOf" srcId="{CB667355-18A3-4D6D-8604-04429C8865C0}" destId="{27EAA622-36F4-4A67-8A76-22FBA0AB6A38}" srcOrd="3" destOrd="0" presId="urn:microsoft.com/office/officeart/2018/2/layout/IconVerticalSolidList"/>
    <dgm:cxn modelId="{294D5F29-CE60-47A0-9D19-AFA8BED4B751}" type="presParOf" srcId="{8D5F4D9D-0AF0-4DFD-B88D-14426912A5C1}" destId="{8D1E8978-80B0-4FDC-AFBB-9B88C15E03B3}" srcOrd="3" destOrd="0" presId="urn:microsoft.com/office/officeart/2018/2/layout/IconVerticalSolidList"/>
    <dgm:cxn modelId="{54D64547-68F2-4D75-B679-127736C4ADCD}" type="presParOf" srcId="{8D5F4D9D-0AF0-4DFD-B88D-14426912A5C1}" destId="{88F8FAB5-8871-4842-9217-4D034E9E1404}" srcOrd="4" destOrd="0" presId="urn:microsoft.com/office/officeart/2018/2/layout/IconVerticalSolidList"/>
    <dgm:cxn modelId="{9789E386-FB98-4A63-90C0-AE5676E7CC15}" type="presParOf" srcId="{88F8FAB5-8871-4842-9217-4D034E9E1404}" destId="{6778207B-2338-49AA-B3AB-05EEA65D9488}" srcOrd="0" destOrd="0" presId="urn:microsoft.com/office/officeart/2018/2/layout/IconVerticalSolidList"/>
    <dgm:cxn modelId="{2DD2582B-2150-4735-B2BB-EFED06F17D04}" type="presParOf" srcId="{88F8FAB5-8871-4842-9217-4D034E9E1404}" destId="{94DE3EF5-7895-43C6-885A-3A72928D3B86}" srcOrd="1" destOrd="0" presId="urn:microsoft.com/office/officeart/2018/2/layout/IconVerticalSolidList"/>
    <dgm:cxn modelId="{C44A462C-8131-48F3-80ED-25590B9BFB91}" type="presParOf" srcId="{88F8FAB5-8871-4842-9217-4D034E9E1404}" destId="{63D28B5B-F407-4306-912D-D9C8229F21C7}" srcOrd="2" destOrd="0" presId="urn:microsoft.com/office/officeart/2018/2/layout/IconVerticalSolidList"/>
    <dgm:cxn modelId="{CD81A448-D912-4A00-B949-CD260D0BC66E}" type="presParOf" srcId="{88F8FAB5-8871-4842-9217-4D034E9E1404}" destId="{827F7E42-70F1-431C-ACB7-1836328F63EB}" srcOrd="3" destOrd="0" presId="urn:microsoft.com/office/officeart/2018/2/layout/IconVerticalSolidList"/>
    <dgm:cxn modelId="{EE78A9BF-DF03-485D-B873-549F7D93F3BD}" type="presParOf" srcId="{8D5F4D9D-0AF0-4DFD-B88D-14426912A5C1}" destId="{DB16DE15-E8E9-4E0E-BDB7-2F05D94ABFC6}" srcOrd="5" destOrd="0" presId="urn:microsoft.com/office/officeart/2018/2/layout/IconVerticalSolidList"/>
    <dgm:cxn modelId="{02031471-A48F-48BD-A9AC-D21D43744C8C}" type="presParOf" srcId="{8D5F4D9D-0AF0-4DFD-B88D-14426912A5C1}" destId="{9BA41D81-CDF8-43F4-9942-BB65E1A4932D}" srcOrd="6" destOrd="0" presId="urn:microsoft.com/office/officeart/2018/2/layout/IconVerticalSolidList"/>
    <dgm:cxn modelId="{E3666E5C-E44D-4778-AEDC-20CF57D0986A}" type="presParOf" srcId="{9BA41D81-CDF8-43F4-9942-BB65E1A4932D}" destId="{D6063AC8-1824-46A6-9F3A-354B95BFD657}" srcOrd="0" destOrd="0" presId="urn:microsoft.com/office/officeart/2018/2/layout/IconVerticalSolidList"/>
    <dgm:cxn modelId="{A2021376-3928-47B6-A8E9-317F97BAACDA}" type="presParOf" srcId="{9BA41D81-CDF8-43F4-9942-BB65E1A4932D}" destId="{72A7AE68-6B5D-495C-94B9-80F7DDDAF6E5}" srcOrd="1" destOrd="0" presId="urn:microsoft.com/office/officeart/2018/2/layout/IconVerticalSolidList"/>
    <dgm:cxn modelId="{DDE0EDC0-212B-438A-AC41-7D6B89C2EC66}" type="presParOf" srcId="{9BA41D81-CDF8-43F4-9942-BB65E1A4932D}" destId="{52ED0048-305B-4C32-ABD2-5C306ADD6BEE}" srcOrd="2" destOrd="0" presId="urn:microsoft.com/office/officeart/2018/2/layout/IconVerticalSolidList"/>
    <dgm:cxn modelId="{C03005FD-0BAF-43E4-B152-20BA99221376}" type="presParOf" srcId="{9BA41D81-CDF8-43F4-9942-BB65E1A4932D}" destId="{49FD1789-041B-4371-81B1-1870C021CAA8}" srcOrd="3" destOrd="0" presId="urn:microsoft.com/office/officeart/2018/2/layout/IconVerticalSolidList"/>
    <dgm:cxn modelId="{3943EFEE-EB6A-4FF9-9A48-E62EE79405E3}" type="presParOf" srcId="{8D5F4D9D-0AF0-4DFD-B88D-14426912A5C1}" destId="{EA168DD4-245A-40AB-9A71-11288CFC511D}" srcOrd="7" destOrd="0" presId="urn:microsoft.com/office/officeart/2018/2/layout/IconVerticalSolidList"/>
    <dgm:cxn modelId="{AA675E1A-C236-48A4-8514-EC904F916BC1}" type="presParOf" srcId="{8D5F4D9D-0AF0-4DFD-B88D-14426912A5C1}" destId="{9DB76F92-61EA-42D3-9D60-F580786EB92D}" srcOrd="8" destOrd="0" presId="urn:microsoft.com/office/officeart/2018/2/layout/IconVerticalSolidList"/>
    <dgm:cxn modelId="{5846D3CC-1710-4D7C-800B-5EFE84549FE4}" type="presParOf" srcId="{9DB76F92-61EA-42D3-9D60-F580786EB92D}" destId="{48942088-4003-48A6-9410-91EEB1B380AF}" srcOrd="0" destOrd="0" presId="urn:microsoft.com/office/officeart/2018/2/layout/IconVerticalSolidList"/>
    <dgm:cxn modelId="{FCB4EC5C-2310-4A1E-86D8-F2BA85F24C30}" type="presParOf" srcId="{9DB76F92-61EA-42D3-9D60-F580786EB92D}" destId="{2EE1BD56-3767-4605-8CD0-48453BB2094B}" srcOrd="1" destOrd="0" presId="urn:microsoft.com/office/officeart/2018/2/layout/IconVerticalSolidList"/>
    <dgm:cxn modelId="{91E2B953-F06A-49EA-BE15-BFD51975BB0E}" type="presParOf" srcId="{9DB76F92-61EA-42D3-9D60-F580786EB92D}" destId="{0EA77EB1-A0F4-4900-9FB9-6D3B5E7CD213}" srcOrd="2" destOrd="0" presId="urn:microsoft.com/office/officeart/2018/2/layout/IconVerticalSolidList"/>
    <dgm:cxn modelId="{F7BCFA72-A8EF-4908-A766-0E16C9DB66FD}" type="presParOf" srcId="{9DB76F92-61EA-42D3-9D60-F580786EB92D}" destId="{AD06815C-135F-4AD2-9805-D5269E9326A0}" srcOrd="3" destOrd="0" presId="urn:microsoft.com/office/officeart/2018/2/layout/IconVerticalSolidList"/>
    <dgm:cxn modelId="{1E113C13-E8CA-4BB6-A522-A000B1E82FED}" type="presParOf" srcId="{8D5F4D9D-0AF0-4DFD-B88D-14426912A5C1}" destId="{CC3D7F15-CA19-40C3-A660-12974723C057}" srcOrd="9" destOrd="0" presId="urn:microsoft.com/office/officeart/2018/2/layout/IconVerticalSolidList"/>
    <dgm:cxn modelId="{F1B8F1AE-8182-4B73-A24E-D4CAA00FB78E}" type="presParOf" srcId="{8D5F4D9D-0AF0-4DFD-B88D-14426912A5C1}" destId="{B561EA69-6992-4C8D-BC4B-CFA50452E9F5}" srcOrd="10" destOrd="0" presId="urn:microsoft.com/office/officeart/2018/2/layout/IconVerticalSolidList"/>
    <dgm:cxn modelId="{3C283D9F-0E9A-43EA-9176-24345EDE5F76}" type="presParOf" srcId="{B561EA69-6992-4C8D-BC4B-CFA50452E9F5}" destId="{FD00C6CE-421A-45E0-96F5-EFAF73165011}" srcOrd="0" destOrd="0" presId="urn:microsoft.com/office/officeart/2018/2/layout/IconVerticalSolidList"/>
    <dgm:cxn modelId="{C94574CC-C5DD-4F76-89EE-EF28CC4C8CFA}" type="presParOf" srcId="{B561EA69-6992-4C8D-BC4B-CFA50452E9F5}" destId="{9C5E21DE-0560-48BA-97FA-3FDCCEA65850}" srcOrd="1" destOrd="0" presId="urn:microsoft.com/office/officeart/2018/2/layout/IconVerticalSolidList"/>
    <dgm:cxn modelId="{0D4FE360-7860-495A-B611-121B325041F5}" type="presParOf" srcId="{B561EA69-6992-4C8D-BC4B-CFA50452E9F5}" destId="{245A2FB4-EBA8-4F39-B995-80D1F2327FFD}" srcOrd="2" destOrd="0" presId="urn:microsoft.com/office/officeart/2018/2/layout/IconVerticalSolidList"/>
    <dgm:cxn modelId="{E5482B52-D0DC-4924-9B19-BFFB5D2B7E57}" type="presParOf" srcId="{B561EA69-6992-4C8D-BC4B-CFA50452E9F5}" destId="{A92005FA-99D8-451C-84D6-7CA9BC17F5AB}" srcOrd="3" destOrd="0" presId="urn:microsoft.com/office/officeart/2018/2/layout/IconVerticalSolidList"/>
    <dgm:cxn modelId="{02C0F8DE-7C06-43A7-9235-B472DF2BDBFA}" type="presParOf" srcId="{8D5F4D9D-0AF0-4DFD-B88D-14426912A5C1}" destId="{358BBBE1-1EE1-426A-BD24-5D578E651E46}" srcOrd="11" destOrd="0" presId="urn:microsoft.com/office/officeart/2018/2/layout/IconVerticalSolidList"/>
    <dgm:cxn modelId="{49A56AC5-C298-40FF-B724-9BF43B9BA5F5}" type="presParOf" srcId="{8D5F4D9D-0AF0-4DFD-B88D-14426912A5C1}" destId="{4DDBF2DD-E53F-4900-81C9-B05F1F7089D6}" srcOrd="12" destOrd="0" presId="urn:microsoft.com/office/officeart/2018/2/layout/IconVerticalSolidList"/>
    <dgm:cxn modelId="{AEB5A6CB-B2B7-48E7-A8ED-CD7A554F30FD}" type="presParOf" srcId="{4DDBF2DD-E53F-4900-81C9-B05F1F7089D6}" destId="{90EAB018-5F6E-4367-BAA6-6171B10E6CDB}" srcOrd="0" destOrd="0" presId="urn:microsoft.com/office/officeart/2018/2/layout/IconVerticalSolidList"/>
    <dgm:cxn modelId="{37402815-402F-4319-9E02-C2C83CE47D9C}" type="presParOf" srcId="{4DDBF2DD-E53F-4900-81C9-B05F1F7089D6}" destId="{4202C684-E266-4A85-85EA-304A1AAFF6D1}" srcOrd="1" destOrd="0" presId="urn:microsoft.com/office/officeart/2018/2/layout/IconVerticalSolidList"/>
    <dgm:cxn modelId="{5D168758-8243-4F01-B3CD-93AC39CFAFD2}" type="presParOf" srcId="{4DDBF2DD-E53F-4900-81C9-B05F1F7089D6}" destId="{9DB6866A-9ED5-497E-A1CA-D313B651DF9F}" srcOrd="2" destOrd="0" presId="urn:microsoft.com/office/officeart/2018/2/layout/IconVerticalSolidList"/>
    <dgm:cxn modelId="{9F363B41-FD2E-4B03-8F28-BD5809528648}" type="presParOf" srcId="{4DDBF2DD-E53F-4900-81C9-B05F1F7089D6}" destId="{2A9EF1D2-786F-4FC3-9C64-0F22BECC4C06}" srcOrd="3" destOrd="0" presId="urn:microsoft.com/office/officeart/2018/2/layout/IconVerticalSolidList"/>
    <dgm:cxn modelId="{1FEF7D37-F29B-4796-899D-9841183AF363}" type="presParOf" srcId="{8D5F4D9D-0AF0-4DFD-B88D-14426912A5C1}" destId="{A6DE4B74-8773-4232-8594-2494F35FA9B7}" srcOrd="13" destOrd="0" presId="urn:microsoft.com/office/officeart/2018/2/layout/IconVerticalSolidList"/>
    <dgm:cxn modelId="{25ADEF3B-A9EC-4959-B536-F732C8745AFD}" type="presParOf" srcId="{8D5F4D9D-0AF0-4DFD-B88D-14426912A5C1}" destId="{FD97F7AB-F343-4BBB-A22E-3504492DE388}" srcOrd="14" destOrd="0" presId="urn:microsoft.com/office/officeart/2018/2/layout/IconVerticalSolidList"/>
    <dgm:cxn modelId="{2F2DD43E-86AC-4EEE-8CDF-C2EACFE1C86B}" type="presParOf" srcId="{FD97F7AB-F343-4BBB-A22E-3504492DE388}" destId="{ACBE00EF-D8EE-4877-ADA5-F62F75612215}" srcOrd="0" destOrd="0" presId="urn:microsoft.com/office/officeart/2018/2/layout/IconVerticalSolidList"/>
    <dgm:cxn modelId="{1951B04A-59F5-4CB2-8872-943D2CC8CA3C}" type="presParOf" srcId="{FD97F7AB-F343-4BBB-A22E-3504492DE388}" destId="{9E47A018-70DD-4556-A30F-71D678A0B5C6}" srcOrd="1" destOrd="0" presId="urn:microsoft.com/office/officeart/2018/2/layout/IconVerticalSolidList"/>
    <dgm:cxn modelId="{846A2E83-E579-4169-8CAF-317D2A98AAF7}" type="presParOf" srcId="{FD97F7AB-F343-4BBB-A22E-3504492DE388}" destId="{882EE1A7-0C1B-42E2-B968-74F5179D6297}" srcOrd="2" destOrd="0" presId="urn:microsoft.com/office/officeart/2018/2/layout/IconVerticalSolidList"/>
    <dgm:cxn modelId="{1EBDF406-9FC7-4216-8BE8-F36143E62780}" type="presParOf" srcId="{FD97F7AB-F343-4BBB-A22E-3504492DE388}" destId="{13956569-6A89-491B-B70D-31209B1F2B2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AD48AE2-0E04-4F0D-8119-0C2E75A12CB4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D71E3F5-2027-4749-9F49-DE285C6A76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What</a:t>
          </a:r>
          <a:r>
            <a:rPr lang="es-ES" sz="2400" dirty="0"/>
            <a:t> </a:t>
          </a:r>
          <a:r>
            <a:rPr lang="es-ES" sz="2400" dirty="0" err="1"/>
            <a:t>is</a:t>
          </a:r>
          <a:r>
            <a:rPr lang="es-ES" sz="2400" dirty="0"/>
            <a:t> </a:t>
          </a:r>
          <a:r>
            <a:rPr lang="es-ES" sz="2400" dirty="0" err="1"/>
            <a:t>Aim</a:t>
          </a:r>
          <a:r>
            <a:rPr lang="es-ES" sz="2400" dirty="0"/>
            <a:t> Games?</a:t>
          </a:r>
          <a:endParaRPr lang="en-US" sz="2400" dirty="0"/>
        </a:p>
      </dgm:t>
    </dgm:pt>
    <dgm:pt modelId="{CAFCC3A5-E866-4345-A760-EBE1A7C166A2}" type="parTrans" cxnId="{F9654D0C-AA30-474D-8A3C-B70299E123C3}">
      <dgm:prSet/>
      <dgm:spPr/>
      <dgm:t>
        <a:bodyPr/>
        <a:lstStyle/>
        <a:p>
          <a:endParaRPr lang="en-US" sz="2800"/>
        </a:p>
      </dgm:t>
    </dgm:pt>
    <dgm:pt modelId="{4F11A16D-6215-4C82-910E-7CF91C88998A}" type="sibTrans" cxnId="{F9654D0C-AA30-474D-8A3C-B70299E123C3}">
      <dgm:prSet phldrT="02" phldr="0"/>
      <dgm:spPr/>
      <dgm:t>
        <a:bodyPr/>
        <a:lstStyle/>
        <a:p>
          <a:endParaRPr lang="en-US" sz="2800"/>
        </a:p>
      </dgm:t>
    </dgm:pt>
    <dgm:pt modelId="{9D39821C-CDD3-4B19-BF29-F19C58A1BA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err="1"/>
            <a:t>Demonstration</a:t>
          </a:r>
          <a:endParaRPr lang="es-ES" sz="2400"/>
        </a:p>
      </dgm:t>
    </dgm:pt>
    <dgm:pt modelId="{48DB9ED2-7F9F-4A45-A11A-A10A0DDA272D}" type="parTrans" cxnId="{2CB4BBAC-D979-47B5-97B3-50A64D0AB974}">
      <dgm:prSet/>
      <dgm:spPr/>
      <dgm:t>
        <a:bodyPr/>
        <a:lstStyle/>
        <a:p>
          <a:endParaRPr lang="en-US" sz="2800"/>
        </a:p>
      </dgm:t>
    </dgm:pt>
    <dgm:pt modelId="{65DE1F93-18D6-4C1E-86D6-FFFE8919B8AA}" type="sibTrans" cxnId="{2CB4BBAC-D979-47B5-97B3-50A64D0AB974}">
      <dgm:prSet phldrT="03" phldr="0"/>
      <dgm:spPr/>
      <dgm:t>
        <a:bodyPr/>
        <a:lstStyle/>
        <a:p>
          <a:endParaRPr lang="en-US" sz="2800"/>
        </a:p>
      </dgm:t>
    </dgm:pt>
    <dgm:pt modelId="{44A510E2-298C-4277-AA69-A675903C5F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Where</a:t>
          </a:r>
          <a:r>
            <a:rPr lang="es-ES" sz="2400" dirty="0"/>
            <a:t> </a:t>
          </a:r>
          <a:r>
            <a:rPr lang="es-ES" sz="2400" dirty="0" err="1"/>
            <a:t>we</a:t>
          </a:r>
          <a:r>
            <a:rPr lang="es-ES" sz="2400" dirty="0"/>
            <a:t> are</a:t>
          </a:r>
        </a:p>
      </dgm:t>
    </dgm:pt>
    <dgm:pt modelId="{91540ACC-7EF3-453E-93D0-308AAFC44AF0}" type="parTrans" cxnId="{2B80CEBC-EB33-4222-BF68-02B6F3C8F0CD}">
      <dgm:prSet/>
      <dgm:spPr/>
      <dgm:t>
        <a:bodyPr/>
        <a:lstStyle/>
        <a:p>
          <a:endParaRPr lang="es-ES"/>
        </a:p>
      </dgm:t>
    </dgm:pt>
    <dgm:pt modelId="{7CBA5E17-53F3-4DE7-94CD-606B59D373F8}" type="sibTrans" cxnId="{2B80CEBC-EB33-4222-BF68-02B6F3C8F0CD}">
      <dgm:prSet/>
      <dgm:spPr/>
      <dgm:t>
        <a:bodyPr/>
        <a:lstStyle/>
        <a:p>
          <a:endParaRPr lang="es-ES"/>
        </a:p>
      </dgm:t>
    </dgm:pt>
    <dgm:pt modelId="{349428EE-5D12-4835-8B27-04708DA2DB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Team</a:t>
          </a:r>
          <a:r>
            <a:rPr lang="es-ES" sz="2400" dirty="0"/>
            <a:t> </a:t>
          </a:r>
          <a:r>
            <a:rPr lang="es-ES" sz="2400" dirty="0" err="1"/>
            <a:t>composition</a:t>
          </a:r>
          <a:endParaRPr lang="es-ES" sz="2400" dirty="0"/>
        </a:p>
      </dgm:t>
    </dgm:pt>
    <dgm:pt modelId="{7ED6CD14-BCC7-47DA-8B36-0A38CF7BA743}" type="parTrans" cxnId="{AF009193-AAC4-4675-9280-CA9503DE2B82}">
      <dgm:prSet/>
      <dgm:spPr/>
      <dgm:t>
        <a:bodyPr/>
        <a:lstStyle/>
        <a:p>
          <a:endParaRPr lang="es-ES"/>
        </a:p>
      </dgm:t>
    </dgm:pt>
    <dgm:pt modelId="{6A931E33-94EC-4214-8F86-190DE4F227A9}" type="sibTrans" cxnId="{AF009193-AAC4-4675-9280-CA9503DE2B82}">
      <dgm:prSet/>
      <dgm:spPr/>
      <dgm:t>
        <a:bodyPr/>
        <a:lstStyle/>
        <a:p>
          <a:endParaRPr lang="es-ES"/>
        </a:p>
      </dgm:t>
    </dgm:pt>
    <dgm:pt modelId="{FCDB1593-13E0-4B60-AEA5-DA5AC5AE982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Issues </a:t>
          </a:r>
          <a:r>
            <a:rPr lang="es-ES" sz="2400" dirty="0" err="1"/>
            <a:t>faced</a:t>
          </a:r>
          <a:endParaRPr lang="es-ES" sz="2400" dirty="0"/>
        </a:p>
      </dgm:t>
    </dgm:pt>
    <dgm:pt modelId="{38EC6B38-0627-46DE-BD87-B052F923B05A}" type="parTrans" cxnId="{782433F5-7A30-4687-B729-933D74AD0447}">
      <dgm:prSet/>
      <dgm:spPr/>
      <dgm:t>
        <a:bodyPr/>
        <a:lstStyle/>
        <a:p>
          <a:endParaRPr lang="es-ES"/>
        </a:p>
      </dgm:t>
    </dgm:pt>
    <dgm:pt modelId="{04F76EF6-B137-4329-B874-E3B2C81D4466}" type="sibTrans" cxnId="{782433F5-7A30-4687-B729-933D74AD0447}">
      <dgm:prSet/>
      <dgm:spPr/>
      <dgm:t>
        <a:bodyPr/>
        <a:lstStyle/>
        <a:p>
          <a:endParaRPr lang="es-ES"/>
        </a:p>
      </dgm:t>
    </dgm:pt>
    <dgm:pt modelId="{2B95C356-933B-49A9-A180-1C3DD45E93D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Next </a:t>
          </a:r>
          <a:r>
            <a:rPr lang="es-ES" sz="2400" dirty="0" err="1"/>
            <a:t>steps</a:t>
          </a:r>
          <a:endParaRPr lang="es-ES" sz="2400" dirty="0"/>
        </a:p>
      </dgm:t>
    </dgm:pt>
    <dgm:pt modelId="{317FA2F4-71CB-4F8A-84B3-D794DEE9C9D4}" type="parTrans" cxnId="{D9E65D04-554F-4B67-8759-2EF38EA584B5}">
      <dgm:prSet/>
      <dgm:spPr/>
      <dgm:t>
        <a:bodyPr/>
        <a:lstStyle/>
        <a:p>
          <a:endParaRPr lang="es-ES"/>
        </a:p>
      </dgm:t>
    </dgm:pt>
    <dgm:pt modelId="{3A74A883-C574-47DA-9755-0ED036147375}" type="sibTrans" cxnId="{D9E65D04-554F-4B67-8759-2EF38EA584B5}">
      <dgm:prSet/>
      <dgm:spPr/>
      <dgm:t>
        <a:bodyPr/>
        <a:lstStyle/>
        <a:p>
          <a:endParaRPr lang="es-ES"/>
        </a:p>
      </dgm:t>
    </dgm:pt>
    <dgm:pt modelId="{B1080C5C-4D83-4C81-9DD6-04CD4D54871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Productivity</a:t>
          </a:r>
          <a:r>
            <a:rPr lang="es-ES" sz="2400" dirty="0"/>
            <a:t> control</a:t>
          </a:r>
        </a:p>
      </dgm:t>
    </dgm:pt>
    <dgm:pt modelId="{38EDF2FA-3CB9-420E-B2C9-0A5B2D5D181D}" type="sibTrans" cxnId="{B4960DF0-3EED-4EE5-A071-8B6C0F1FAE57}">
      <dgm:prSet/>
      <dgm:spPr/>
      <dgm:t>
        <a:bodyPr/>
        <a:lstStyle/>
        <a:p>
          <a:endParaRPr lang="es-ES"/>
        </a:p>
      </dgm:t>
    </dgm:pt>
    <dgm:pt modelId="{1E87208D-ED12-4D86-B897-C6D02C32BE86}" type="parTrans" cxnId="{B4960DF0-3EED-4EE5-A071-8B6C0F1FAE57}">
      <dgm:prSet/>
      <dgm:spPr/>
      <dgm:t>
        <a:bodyPr/>
        <a:lstStyle/>
        <a:p>
          <a:endParaRPr lang="es-ES"/>
        </a:p>
      </dgm:t>
    </dgm:pt>
    <dgm:pt modelId="{5FA45210-1670-486C-800A-475B044673A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Advertisements</a:t>
          </a:r>
        </a:p>
      </dgm:t>
    </dgm:pt>
    <dgm:pt modelId="{69A10D25-83E0-4A97-BD26-4A5C77D43DAB}" type="parTrans" cxnId="{63140793-9BA8-4395-A8D2-49D56C657E47}">
      <dgm:prSet/>
      <dgm:spPr/>
      <dgm:t>
        <a:bodyPr/>
        <a:lstStyle/>
        <a:p>
          <a:endParaRPr lang="es-ES"/>
        </a:p>
      </dgm:t>
    </dgm:pt>
    <dgm:pt modelId="{F1531266-A709-4476-B361-EB0E594069D2}" type="sibTrans" cxnId="{63140793-9BA8-4395-A8D2-49D56C657E47}">
      <dgm:prSet/>
      <dgm:spPr/>
      <dgm:t>
        <a:bodyPr/>
        <a:lstStyle/>
        <a:p>
          <a:endParaRPr lang="es-ES"/>
        </a:p>
      </dgm:t>
    </dgm:pt>
    <dgm:pt modelId="{8D5F4D9D-0AF0-4DFD-B88D-14426912A5C1}" type="pres">
      <dgm:prSet presAssocID="{6AD48AE2-0E04-4F0D-8119-0C2E75A12CB4}" presName="root" presStyleCnt="0">
        <dgm:presLayoutVars>
          <dgm:dir/>
          <dgm:resizeHandles val="exact"/>
        </dgm:presLayoutVars>
      </dgm:prSet>
      <dgm:spPr/>
    </dgm:pt>
    <dgm:pt modelId="{2D2D7944-852B-42CF-9988-7986D49411F9}" type="pres">
      <dgm:prSet presAssocID="{7D71E3F5-2027-4749-9F49-DE285C6A7697}" presName="compNode" presStyleCnt="0"/>
      <dgm:spPr/>
    </dgm:pt>
    <dgm:pt modelId="{E2131025-024B-4EDB-A9B0-2E912CA35A4A}" type="pres">
      <dgm:prSet presAssocID="{7D71E3F5-2027-4749-9F49-DE285C6A7697}" presName="bgRect" presStyleLbl="bgShp" presStyleIdx="0" presStyleCnt="8"/>
      <dgm:spPr/>
    </dgm:pt>
    <dgm:pt modelId="{C4A533E3-7224-423A-9AC9-FDA426284205}" type="pres">
      <dgm:prSet presAssocID="{7D71E3F5-2027-4749-9F49-DE285C6A7697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B916C87-DE94-465C-B344-2D8FEC85C65E}" type="pres">
      <dgm:prSet presAssocID="{7D71E3F5-2027-4749-9F49-DE285C6A7697}" presName="spaceRect" presStyleCnt="0"/>
      <dgm:spPr/>
    </dgm:pt>
    <dgm:pt modelId="{C6BC2F67-E6A6-4C02-931B-30518ED2D741}" type="pres">
      <dgm:prSet presAssocID="{7D71E3F5-2027-4749-9F49-DE285C6A7697}" presName="parTx" presStyleLbl="revTx" presStyleIdx="0" presStyleCnt="8">
        <dgm:presLayoutVars>
          <dgm:chMax val="0"/>
          <dgm:chPref val="0"/>
        </dgm:presLayoutVars>
      </dgm:prSet>
      <dgm:spPr/>
    </dgm:pt>
    <dgm:pt modelId="{34E3128E-2B52-4C3C-8E95-A1E48C578486}" type="pres">
      <dgm:prSet presAssocID="{4F11A16D-6215-4C82-910E-7CF91C88998A}" presName="sibTrans" presStyleCnt="0"/>
      <dgm:spPr/>
    </dgm:pt>
    <dgm:pt modelId="{CB667355-18A3-4D6D-8604-04429C8865C0}" type="pres">
      <dgm:prSet presAssocID="{5FA45210-1670-486C-800A-475B044673AC}" presName="compNode" presStyleCnt="0"/>
      <dgm:spPr/>
    </dgm:pt>
    <dgm:pt modelId="{4ABDE5A3-9976-4D7A-B8D4-563C27594EBF}" type="pres">
      <dgm:prSet presAssocID="{5FA45210-1670-486C-800A-475B044673AC}" presName="bgRect" presStyleLbl="bgShp" presStyleIdx="1" presStyleCnt="8"/>
      <dgm:spPr/>
    </dgm:pt>
    <dgm:pt modelId="{81C21F58-C686-4A07-9DFD-9BD491551BF2}" type="pres">
      <dgm:prSet presAssocID="{5FA45210-1670-486C-800A-475B044673AC}" presName="iconRect" presStyleLbl="node1" presStyleIdx="1" presStyleCnt="8" custLinFactX="1700000" custLinFactY="100000" custLinFactNeighborX="1710057" custLinFactNeighborY="151739"/>
      <dgm:spPr/>
    </dgm:pt>
    <dgm:pt modelId="{66B6C43B-F6D1-4D82-9A65-DDCFBA59AE80}" type="pres">
      <dgm:prSet presAssocID="{5FA45210-1670-486C-800A-475B044673AC}" presName="spaceRect" presStyleCnt="0"/>
      <dgm:spPr/>
    </dgm:pt>
    <dgm:pt modelId="{27EAA622-36F4-4A67-8A76-22FBA0AB6A38}" type="pres">
      <dgm:prSet presAssocID="{5FA45210-1670-486C-800A-475B044673AC}" presName="parTx" presStyleLbl="revTx" presStyleIdx="1" presStyleCnt="8">
        <dgm:presLayoutVars>
          <dgm:chMax val="0"/>
          <dgm:chPref val="0"/>
        </dgm:presLayoutVars>
      </dgm:prSet>
      <dgm:spPr/>
    </dgm:pt>
    <dgm:pt modelId="{8D1E8978-80B0-4FDC-AFBB-9B88C15E03B3}" type="pres">
      <dgm:prSet presAssocID="{F1531266-A709-4476-B361-EB0E594069D2}" presName="sibTrans" presStyleCnt="0"/>
      <dgm:spPr/>
    </dgm:pt>
    <dgm:pt modelId="{88F8FAB5-8871-4842-9217-4D034E9E1404}" type="pres">
      <dgm:prSet presAssocID="{9D39821C-CDD3-4B19-BF29-F19C58A1BA89}" presName="compNode" presStyleCnt="0"/>
      <dgm:spPr/>
    </dgm:pt>
    <dgm:pt modelId="{6778207B-2338-49AA-B3AB-05EEA65D9488}" type="pres">
      <dgm:prSet presAssocID="{9D39821C-CDD3-4B19-BF29-F19C58A1BA89}" presName="bgRect" presStyleLbl="bgShp" presStyleIdx="2" presStyleCnt="8"/>
      <dgm:spPr/>
    </dgm:pt>
    <dgm:pt modelId="{94DE3EF5-7895-43C6-885A-3A72928D3B86}" type="pres">
      <dgm:prSet presAssocID="{9D39821C-CDD3-4B19-BF29-F19C58A1BA89}" presName="iconRect" presStyleLbl="node1" presStyleIdx="2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63D28B5B-F407-4306-912D-D9C8229F21C7}" type="pres">
      <dgm:prSet presAssocID="{9D39821C-CDD3-4B19-BF29-F19C58A1BA89}" presName="spaceRect" presStyleCnt="0"/>
      <dgm:spPr/>
    </dgm:pt>
    <dgm:pt modelId="{827F7E42-70F1-431C-ACB7-1836328F63EB}" type="pres">
      <dgm:prSet presAssocID="{9D39821C-CDD3-4B19-BF29-F19C58A1BA89}" presName="parTx" presStyleLbl="revTx" presStyleIdx="2" presStyleCnt="8">
        <dgm:presLayoutVars>
          <dgm:chMax val="0"/>
          <dgm:chPref val="0"/>
        </dgm:presLayoutVars>
      </dgm:prSet>
      <dgm:spPr/>
    </dgm:pt>
    <dgm:pt modelId="{DB16DE15-E8E9-4E0E-BDB7-2F05D94ABFC6}" type="pres">
      <dgm:prSet presAssocID="{65DE1F93-18D6-4C1E-86D6-FFFE8919B8AA}" presName="sibTrans" presStyleCnt="0"/>
      <dgm:spPr/>
    </dgm:pt>
    <dgm:pt modelId="{9BA41D81-CDF8-43F4-9942-BB65E1A4932D}" type="pres">
      <dgm:prSet presAssocID="{44A510E2-298C-4277-AA69-A675903C5FFD}" presName="compNode" presStyleCnt="0"/>
      <dgm:spPr/>
    </dgm:pt>
    <dgm:pt modelId="{D6063AC8-1824-46A6-9F3A-354B95BFD657}" type="pres">
      <dgm:prSet presAssocID="{44A510E2-298C-4277-AA69-A675903C5FFD}" presName="bgRect" presStyleLbl="bgShp" presStyleIdx="3" presStyleCnt="8"/>
      <dgm:spPr/>
    </dgm:pt>
    <dgm:pt modelId="{72A7AE68-6B5D-495C-94B9-80F7DDDAF6E5}" type="pres">
      <dgm:prSet presAssocID="{44A510E2-298C-4277-AA69-A675903C5FFD}" presName="iconRect" presStyleLbl="node1" presStyleIdx="3" presStyleCnt="8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loj de pared"/>
        </a:ext>
      </dgm:extLst>
    </dgm:pt>
    <dgm:pt modelId="{52ED0048-305B-4C32-ABD2-5C306ADD6BEE}" type="pres">
      <dgm:prSet presAssocID="{44A510E2-298C-4277-AA69-A675903C5FFD}" presName="spaceRect" presStyleCnt="0"/>
      <dgm:spPr/>
    </dgm:pt>
    <dgm:pt modelId="{49FD1789-041B-4371-81B1-1870C021CAA8}" type="pres">
      <dgm:prSet presAssocID="{44A510E2-298C-4277-AA69-A675903C5FFD}" presName="parTx" presStyleLbl="revTx" presStyleIdx="3" presStyleCnt="8">
        <dgm:presLayoutVars>
          <dgm:chMax val="0"/>
          <dgm:chPref val="0"/>
        </dgm:presLayoutVars>
      </dgm:prSet>
      <dgm:spPr/>
    </dgm:pt>
    <dgm:pt modelId="{EA168DD4-245A-40AB-9A71-11288CFC511D}" type="pres">
      <dgm:prSet presAssocID="{7CBA5E17-53F3-4DE7-94CD-606B59D373F8}" presName="sibTrans" presStyleCnt="0"/>
      <dgm:spPr/>
    </dgm:pt>
    <dgm:pt modelId="{9DB76F92-61EA-42D3-9D60-F580786EB92D}" type="pres">
      <dgm:prSet presAssocID="{B1080C5C-4D83-4C81-9DD6-04CD4D54871E}" presName="compNode" presStyleCnt="0"/>
      <dgm:spPr/>
    </dgm:pt>
    <dgm:pt modelId="{48942088-4003-48A6-9410-91EEB1B380AF}" type="pres">
      <dgm:prSet presAssocID="{B1080C5C-4D83-4C81-9DD6-04CD4D54871E}" presName="bgRect" presStyleLbl="bgShp" presStyleIdx="4" presStyleCnt="8"/>
      <dgm:spPr/>
    </dgm:pt>
    <dgm:pt modelId="{2EE1BD56-3767-4605-8CD0-48453BB2094B}" type="pres">
      <dgm:prSet presAssocID="{B1080C5C-4D83-4C81-9DD6-04CD4D54871E}" presName="iconRect" presStyleLbl="node1" presStyleIdx="4" presStyleCnt="8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0EA77EB1-A0F4-4900-9FB9-6D3B5E7CD213}" type="pres">
      <dgm:prSet presAssocID="{B1080C5C-4D83-4C81-9DD6-04CD4D54871E}" presName="spaceRect" presStyleCnt="0"/>
      <dgm:spPr/>
    </dgm:pt>
    <dgm:pt modelId="{AD06815C-135F-4AD2-9805-D5269E9326A0}" type="pres">
      <dgm:prSet presAssocID="{B1080C5C-4D83-4C81-9DD6-04CD4D54871E}" presName="parTx" presStyleLbl="revTx" presStyleIdx="4" presStyleCnt="8">
        <dgm:presLayoutVars>
          <dgm:chMax val="0"/>
          <dgm:chPref val="0"/>
        </dgm:presLayoutVars>
      </dgm:prSet>
      <dgm:spPr/>
    </dgm:pt>
    <dgm:pt modelId="{CC3D7F15-CA19-40C3-A660-12974723C057}" type="pres">
      <dgm:prSet presAssocID="{38EDF2FA-3CB9-420E-B2C9-0A5B2D5D181D}" presName="sibTrans" presStyleCnt="0"/>
      <dgm:spPr/>
    </dgm:pt>
    <dgm:pt modelId="{B561EA69-6992-4C8D-BC4B-CFA50452E9F5}" type="pres">
      <dgm:prSet presAssocID="{FCDB1593-13E0-4B60-AEA5-DA5AC5AE9821}" presName="compNode" presStyleCnt="0"/>
      <dgm:spPr/>
    </dgm:pt>
    <dgm:pt modelId="{FD00C6CE-421A-45E0-96F5-EFAF73165011}" type="pres">
      <dgm:prSet presAssocID="{FCDB1593-13E0-4B60-AEA5-DA5AC5AE9821}" presName="bgRect" presStyleLbl="bgShp" presStyleIdx="5" presStyleCnt="8"/>
      <dgm:spPr/>
    </dgm:pt>
    <dgm:pt modelId="{9C5E21DE-0560-48BA-97FA-3FDCCEA65850}" type="pres">
      <dgm:prSet presAssocID="{FCDB1593-13E0-4B60-AEA5-DA5AC5AE9821}" presName="iconRect" presStyleLbl="node1" presStyleIdx="5" presStyleCnt="8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vestigación"/>
        </a:ext>
      </dgm:extLst>
    </dgm:pt>
    <dgm:pt modelId="{245A2FB4-EBA8-4F39-B995-80D1F2327FFD}" type="pres">
      <dgm:prSet presAssocID="{FCDB1593-13E0-4B60-AEA5-DA5AC5AE9821}" presName="spaceRect" presStyleCnt="0"/>
      <dgm:spPr/>
    </dgm:pt>
    <dgm:pt modelId="{A92005FA-99D8-451C-84D6-7CA9BC17F5AB}" type="pres">
      <dgm:prSet presAssocID="{FCDB1593-13E0-4B60-AEA5-DA5AC5AE9821}" presName="parTx" presStyleLbl="revTx" presStyleIdx="5" presStyleCnt="8">
        <dgm:presLayoutVars>
          <dgm:chMax val="0"/>
          <dgm:chPref val="0"/>
        </dgm:presLayoutVars>
      </dgm:prSet>
      <dgm:spPr/>
    </dgm:pt>
    <dgm:pt modelId="{358BBBE1-1EE1-426A-BD24-5D578E651E46}" type="pres">
      <dgm:prSet presAssocID="{04F76EF6-B137-4329-B874-E3B2C81D4466}" presName="sibTrans" presStyleCnt="0"/>
      <dgm:spPr/>
    </dgm:pt>
    <dgm:pt modelId="{4DDBF2DD-E53F-4900-81C9-B05F1F7089D6}" type="pres">
      <dgm:prSet presAssocID="{349428EE-5D12-4835-8B27-04708DA2DBF2}" presName="compNode" presStyleCnt="0"/>
      <dgm:spPr/>
    </dgm:pt>
    <dgm:pt modelId="{90EAB018-5F6E-4367-BAA6-6171B10E6CDB}" type="pres">
      <dgm:prSet presAssocID="{349428EE-5D12-4835-8B27-04708DA2DBF2}" presName="bgRect" presStyleLbl="bgShp" presStyleIdx="6" presStyleCnt="8"/>
      <dgm:spPr/>
    </dgm:pt>
    <dgm:pt modelId="{4202C684-E266-4A85-85EA-304A1AAFF6D1}" type="pres">
      <dgm:prSet presAssocID="{349428EE-5D12-4835-8B27-04708DA2DBF2}" presName="iconRect" presStyleLbl="node1" presStyleIdx="6" presStyleCnt="8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os"/>
        </a:ext>
      </dgm:extLst>
    </dgm:pt>
    <dgm:pt modelId="{9DB6866A-9ED5-497E-A1CA-D313B651DF9F}" type="pres">
      <dgm:prSet presAssocID="{349428EE-5D12-4835-8B27-04708DA2DBF2}" presName="spaceRect" presStyleCnt="0"/>
      <dgm:spPr/>
    </dgm:pt>
    <dgm:pt modelId="{2A9EF1D2-786F-4FC3-9C64-0F22BECC4C06}" type="pres">
      <dgm:prSet presAssocID="{349428EE-5D12-4835-8B27-04708DA2DBF2}" presName="parTx" presStyleLbl="revTx" presStyleIdx="6" presStyleCnt="8">
        <dgm:presLayoutVars>
          <dgm:chMax val="0"/>
          <dgm:chPref val="0"/>
        </dgm:presLayoutVars>
      </dgm:prSet>
      <dgm:spPr/>
    </dgm:pt>
    <dgm:pt modelId="{A6DE4B74-8773-4232-8594-2494F35FA9B7}" type="pres">
      <dgm:prSet presAssocID="{6A931E33-94EC-4214-8F86-190DE4F227A9}" presName="sibTrans" presStyleCnt="0"/>
      <dgm:spPr/>
    </dgm:pt>
    <dgm:pt modelId="{FD97F7AB-F343-4BBB-A22E-3504492DE388}" type="pres">
      <dgm:prSet presAssocID="{2B95C356-933B-49A9-A180-1C3DD45E93D2}" presName="compNode" presStyleCnt="0"/>
      <dgm:spPr/>
    </dgm:pt>
    <dgm:pt modelId="{ACBE00EF-D8EE-4877-ADA5-F62F75612215}" type="pres">
      <dgm:prSet presAssocID="{2B95C356-933B-49A9-A180-1C3DD45E93D2}" presName="bgRect" presStyleLbl="bgShp" presStyleIdx="7" presStyleCnt="8"/>
      <dgm:spPr/>
    </dgm:pt>
    <dgm:pt modelId="{9E47A018-70DD-4556-A30F-71D678A0B5C6}" type="pres">
      <dgm:prSet presAssocID="{2B95C356-933B-49A9-A180-1C3DD45E93D2}" presName="iconRect" presStyleLbl="node1" presStyleIdx="7" presStyleCnt="8"/>
      <dgm:spPr>
        <a:noFill/>
      </dgm:spPr>
      <dgm:extLst>
        <a:ext uri="{E40237B7-FDA0-4F09-8148-C483321AD2D9}">
          <dgm14:cNvPr xmlns:dgm14="http://schemas.microsoft.com/office/drawing/2010/diagram" id="0" name="" descr="Fin"/>
        </a:ext>
      </dgm:extLst>
    </dgm:pt>
    <dgm:pt modelId="{882EE1A7-0C1B-42E2-B968-74F5179D6297}" type="pres">
      <dgm:prSet presAssocID="{2B95C356-933B-49A9-A180-1C3DD45E93D2}" presName="spaceRect" presStyleCnt="0"/>
      <dgm:spPr/>
    </dgm:pt>
    <dgm:pt modelId="{13956569-6A89-491B-B70D-31209B1F2B29}" type="pres">
      <dgm:prSet presAssocID="{2B95C356-933B-49A9-A180-1C3DD45E93D2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C5EB3803-CE30-4CCA-A791-CD3D72CEBCE6}" type="presOf" srcId="{5FA45210-1670-486C-800A-475B044673AC}" destId="{27EAA622-36F4-4A67-8A76-22FBA0AB6A38}" srcOrd="0" destOrd="0" presId="urn:microsoft.com/office/officeart/2018/2/layout/IconVerticalSolidList"/>
    <dgm:cxn modelId="{D9E65D04-554F-4B67-8759-2EF38EA584B5}" srcId="{6AD48AE2-0E04-4F0D-8119-0C2E75A12CB4}" destId="{2B95C356-933B-49A9-A180-1C3DD45E93D2}" srcOrd="7" destOrd="0" parTransId="{317FA2F4-71CB-4F8A-84B3-D794DEE9C9D4}" sibTransId="{3A74A883-C574-47DA-9755-0ED036147375}"/>
    <dgm:cxn modelId="{F9654D0C-AA30-474D-8A3C-B70299E123C3}" srcId="{6AD48AE2-0E04-4F0D-8119-0C2E75A12CB4}" destId="{7D71E3F5-2027-4749-9F49-DE285C6A7697}" srcOrd="0" destOrd="0" parTransId="{CAFCC3A5-E866-4345-A760-EBE1A7C166A2}" sibTransId="{4F11A16D-6215-4C82-910E-7CF91C88998A}"/>
    <dgm:cxn modelId="{D7143D1A-76E0-4AB7-BA79-C9F892C8E656}" type="presOf" srcId="{B1080C5C-4D83-4C81-9DD6-04CD4D54871E}" destId="{AD06815C-135F-4AD2-9805-D5269E9326A0}" srcOrd="0" destOrd="0" presId="urn:microsoft.com/office/officeart/2018/2/layout/IconVerticalSolidList"/>
    <dgm:cxn modelId="{0BAB7033-8704-4AD0-ADF1-BD8459902574}" type="presOf" srcId="{44A510E2-298C-4277-AA69-A675903C5FFD}" destId="{49FD1789-041B-4371-81B1-1870C021CAA8}" srcOrd="0" destOrd="0" presId="urn:microsoft.com/office/officeart/2018/2/layout/IconVerticalSolidList"/>
    <dgm:cxn modelId="{63140793-9BA8-4395-A8D2-49D56C657E47}" srcId="{6AD48AE2-0E04-4F0D-8119-0C2E75A12CB4}" destId="{5FA45210-1670-486C-800A-475B044673AC}" srcOrd="1" destOrd="0" parTransId="{69A10D25-83E0-4A97-BD26-4A5C77D43DAB}" sibTransId="{F1531266-A709-4476-B361-EB0E594069D2}"/>
    <dgm:cxn modelId="{AF009193-AAC4-4675-9280-CA9503DE2B82}" srcId="{6AD48AE2-0E04-4F0D-8119-0C2E75A12CB4}" destId="{349428EE-5D12-4835-8B27-04708DA2DBF2}" srcOrd="6" destOrd="0" parTransId="{7ED6CD14-BCC7-47DA-8B36-0A38CF7BA743}" sibTransId="{6A931E33-94EC-4214-8F86-190DE4F227A9}"/>
    <dgm:cxn modelId="{41E966A2-D2CB-4569-92B6-DFDEBC0C88A8}" type="presOf" srcId="{7D71E3F5-2027-4749-9F49-DE285C6A7697}" destId="{C6BC2F67-E6A6-4C02-931B-30518ED2D741}" srcOrd="0" destOrd="0" presId="urn:microsoft.com/office/officeart/2018/2/layout/IconVerticalSolidList"/>
    <dgm:cxn modelId="{C0660FA9-D92E-43BC-BC54-AFFBC70ECEBE}" type="presOf" srcId="{9D39821C-CDD3-4B19-BF29-F19C58A1BA89}" destId="{827F7E42-70F1-431C-ACB7-1836328F63EB}" srcOrd="0" destOrd="0" presId="urn:microsoft.com/office/officeart/2018/2/layout/IconVerticalSolidList"/>
    <dgm:cxn modelId="{2CB4BBAC-D979-47B5-97B3-50A64D0AB974}" srcId="{6AD48AE2-0E04-4F0D-8119-0C2E75A12CB4}" destId="{9D39821C-CDD3-4B19-BF29-F19C58A1BA89}" srcOrd="2" destOrd="0" parTransId="{48DB9ED2-7F9F-4A45-A11A-A10A0DDA272D}" sibTransId="{65DE1F93-18D6-4C1E-86D6-FFFE8919B8AA}"/>
    <dgm:cxn modelId="{3AB701B6-9478-4FF5-9D8F-F74574172CF0}" type="presOf" srcId="{FCDB1593-13E0-4B60-AEA5-DA5AC5AE9821}" destId="{A92005FA-99D8-451C-84D6-7CA9BC17F5AB}" srcOrd="0" destOrd="0" presId="urn:microsoft.com/office/officeart/2018/2/layout/IconVerticalSolidList"/>
    <dgm:cxn modelId="{2B80CEBC-EB33-4222-BF68-02B6F3C8F0CD}" srcId="{6AD48AE2-0E04-4F0D-8119-0C2E75A12CB4}" destId="{44A510E2-298C-4277-AA69-A675903C5FFD}" srcOrd="3" destOrd="0" parTransId="{91540ACC-7EF3-453E-93D0-308AAFC44AF0}" sibTransId="{7CBA5E17-53F3-4DE7-94CD-606B59D373F8}"/>
    <dgm:cxn modelId="{0209A1DB-81C6-427B-9A6F-75464E007B1C}" type="presOf" srcId="{6AD48AE2-0E04-4F0D-8119-0C2E75A12CB4}" destId="{8D5F4D9D-0AF0-4DFD-B88D-14426912A5C1}" srcOrd="0" destOrd="0" presId="urn:microsoft.com/office/officeart/2018/2/layout/IconVerticalSolidList"/>
    <dgm:cxn modelId="{61CAECDC-5702-46D4-BFBC-3DC6E691294F}" type="presOf" srcId="{349428EE-5D12-4835-8B27-04708DA2DBF2}" destId="{2A9EF1D2-786F-4FC3-9C64-0F22BECC4C06}" srcOrd="0" destOrd="0" presId="urn:microsoft.com/office/officeart/2018/2/layout/IconVerticalSolidList"/>
    <dgm:cxn modelId="{6B18F4DC-11E9-4BE2-94A6-9FA430AEAC4C}" type="presOf" srcId="{2B95C356-933B-49A9-A180-1C3DD45E93D2}" destId="{13956569-6A89-491B-B70D-31209B1F2B29}" srcOrd="0" destOrd="0" presId="urn:microsoft.com/office/officeart/2018/2/layout/IconVerticalSolidList"/>
    <dgm:cxn modelId="{B4960DF0-3EED-4EE5-A071-8B6C0F1FAE57}" srcId="{6AD48AE2-0E04-4F0D-8119-0C2E75A12CB4}" destId="{B1080C5C-4D83-4C81-9DD6-04CD4D54871E}" srcOrd="4" destOrd="0" parTransId="{1E87208D-ED12-4D86-B897-C6D02C32BE86}" sibTransId="{38EDF2FA-3CB9-420E-B2C9-0A5B2D5D181D}"/>
    <dgm:cxn modelId="{782433F5-7A30-4687-B729-933D74AD0447}" srcId="{6AD48AE2-0E04-4F0D-8119-0C2E75A12CB4}" destId="{FCDB1593-13E0-4B60-AEA5-DA5AC5AE9821}" srcOrd="5" destOrd="0" parTransId="{38EC6B38-0627-46DE-BD87-B052F923B05A}" sibTransId="{04F76EF6-B137-4329-B874-E3B2C81D4466}"/>
    <dgm:cxn modelId="{9B527352-7E2E-43A2-B328-62886913AB3E}" type="presParOf" srcId="{8D5F4D9D-0AF0-4DFD-B88D-14426912A5C1}" destId="{2D2D7944-852B-42CF-9988-7986D49411F9}" srcOrd="0" destOrd="0" presId="urn:microsoft.com/office/officeart/2018/2/layout/IconVerticalSolidList"/>
    <dgm:cxn modelId="{B4C51552-2307-480B-ABB3-550EABD25F80}" type="presParOf" srcId="{2D2D7944-852B-42CF-9988-7986D49411F9}" destId="{E2131025-024B-4EDB-A9B0-2E912CA35A4A}" srcOrd="0" destOrd="0" presId="urn:microsoft.com/office/officeart/2018/2/layout/IconVerticalSolidList"/>
    <dgm:cxn modelId="{3459CD5C-4C91-4F1F-A09F-93E4D17F0D43}" type="presParOf" srcId="{2D2D7944-852B-42CF-9988-7986D49411F9}" destId="{C4A533E3-7224-423A-9AC9-FDA426284205}" srcOrd="1" destOrd="0" presId="urn:microsoft.com/office/officeart/2018/2/layout/IconVerticalSolidList"/>
    <dgm:cxn modelId="{F44DC50F-6016-4619-92EB-BF6F76FD2660}" type="presParOf" srcId="{2D2D7944-852B-42CF-9988-7986D49411F9}" destId="{BB916C87-DE94-465C-B344-2D8FEC85C65E}" srcOrd="2" destOrd="0" presId="urn:microsoft.com/office/officeart/2018/2/layout/IconVerticalSolidList"/>
    <dgm:cxn modelId="{F1908CC1-23C4-4364-8654-E5A164B0CE55}" type="presParOf" srcId="{2D2D7944-852B-42CF-9988-7986D49411F9}" destId="{C6BC2F67-E6A6-4C02-931B-30518ED2D741}" srcOrd="3" destOrd="0" presId="urn:microsoft.com/office/officeart/2018/2/layout/IconVerticalSolidList"/>
    <dgm:cxn modelId="{D3E38EC5-84BF-4A65-9B67-0F9F0E4567D7}" type="presParOf" srcId="{8D5F4D9D-0AF0-4DFD-B88D-14426912A5C1}" destId="{34E3128E-2B52-4C3C-8E95-A1E48C578486}" srcOrd="1" destOrd="0" presId="urn:microsoft.com/office/officeart/2018/2/layout/IconVerticalSolidList"/>
    <dgm:cxn modelId="{058F9713-A398-4D15-B6DE-4629E4FC3C1D}" type="presParOf" srcId="{8D5F4D9D-0AF0-4DFD-B88D-14426912A5C1}" destId="{CB667355-18A3-4D6D-8604-04429C8865C0}" srcOrd="2" destOrd="0" presId="urn:microsoft.com/office/officeart/2018/2/layout/IconVerticalSolidList"/>
    <dgm:cxn modelId="{2808F5F8-80C3-47AC-BB77-2BF22DC950E0}" type="presParOf" srcId="{CB667355-18A3-4D6D-8604-04429C8865C0}" destId="{4ABDE5A3-9976-4D7A-B8D4-563C27594EBF}" srcOrd="0" destOrd="0" presId="urn:microsoft.com/office/officeart/2018/2/layout/IconVerticalSolidList"/>
    <dgm:cxn modelId="{A17ED0E8-A92F-458D-B8D5-35E3AB6B946E}" type="presParOf" srcId="{CB667355-18A3-4D6D-8604-04429C8865C0}" destId="{81C21F58-C686-4A07-9DFD-9BD491551BF2}" srcOrd="1" destOrd="0" presId="urn:microsoft.com/office/officeart/2018/2/layout/IconVerticalSolidList"/>
    <dgm:cxn modelId="{79EF6CC3-F465-4D37-B8AD-B1FA076B7DFC}" type="presParOf" srcId="{CB667355-18A3-4D6D-8604-04429C8865C0}" destId="{66B6C43B-F6D1-4D82-9A65-DDCFBA59AE80}" srcOrd="2" destOrd="0" presId="urn:microsoft.com/office/officeart/2018/2/layout/IconVerticalSolidList"/>
    <dgm:cxn modelId="{129746E5-CA2A-455C-84AA-C70D25E80838}" type="presParOf" srcId="{CB667355-18A3-4D6D-8604-04429C8865C0}" destId="{27EAA622-36F4-4A67-8A76-22FBA0AB6A38}" srcOrd="3" destOrd="0" presId="urn:microsoft.com/office/officeart/2018/2/layout/IconVerticalSolidList"/>
    <dgm:cxn modelId="{294D5F29-CE60-47A0-9D19-AFA8BED4B751}" type="presParOf" srcId="{8D5F4D9D-0AF0-4DFD-B88D-14426912A5C1}" destId="{8D1E8978-80B0-4FDC-AFBB-9B88C15E03B3}" srcOrd="3" destOrd="0" presId="urn:microsoft.com/office/officeart/2018/2/layout/IconVerticalSolidList"/>
    <dgm:cxn modelId="{54D64547-68F2-4D75-B679-127736C4ADCD}" type="presParOf" srcId="{8D5F4D9D-0AF0-4DFD-B88D-14426912A5C1}" destId="{88F8FAB5-8871-4842-9217-4D034E9E1404}" srcOrd="4" destOrd="0" presId="urn:microsoft.com/office/officeart/2018/2/layout/IconVerticalSolidList"/>
    <dgm:cxn modelId="{9789E386-FB98-4A63-90C0-AE5676E7CC15}" type="presParOf" srcId="{88F8FAB5-8871-4842-9217-4D034E9E1404}" destId="{6778207B-2338-49AA-B3AB-05EEA65D9488}" srcOrd="0" destOrd="0" presId="urn:microsoft.com/office/officeart/2018/2/layout/IconVerticalSolidList"/>
    <dgm:cxn modelId="{2DD2582B-2150-4735-B2BB-EFED06F17D04}" type="presParOf" srcId="{88F8FAB5-8871-4842-9217-4D034E9E1404}" destId="{94DE3EF5-7895-43C6-885A-3A72928D3B86}" srcOrd="1" destOrd="0" presId="urn:microsoft.com/office/officeart/2018/2/layout/IconVerticalSolidList"/>
    <dgm:cxn modelId="{C44A462C-8131-48F3-80ED-25590B9BFB91}" type="presParOf" srcId="{88F8FAB5-8871-4842-9217-4D034E9E1404}" destId="{63D28B5B-F407-4306-912D-D9C8229F21C7}" srcOrd="2" destOrd="0" presId="urn:microsoft.com/office/officeart/2018/2/layout/IconVerticalSolidList"/>
    <dgm:cxn modelId="{CD81A448-D912-4A00-B949-CD260D0BC66E}" type="presParOf" srcId="{88F8FAB5-8871-4842-9217-4D034E9E1404}" destId="{827F7E42-70F1-431C-ACB7-1836328F63EB}" srcOrd="3" destOrd="0" presId="urn:microsoft.com/office/officeart/2018/2/layout/IconVerticalSolidList"/>
    <dgm:cxn modelId="{EE78A9BF-DF03-485D-B873-549F7D93F3BD}" type="presParOf" srcId="{8D5F4D9D-0AF0-4DFD-B88D-14426912A5C1}" destId="{DB16DE15-E8E9-4E0E-BDB7-2F05D94ABFC6}" srcOrd="5" destOrd="0" presId="urn:microsoft.com/office/officeart/2018/2/layout/IconVerticalSolidList"/>
    <dgm:cxn modelId="{02031471-A48F-48BD-A9AC-D21D43744C8C}" type="presParOf" srcId="{8D5F4D9D-0AF0-4DFD-B88D-14426912A5C1}" destId="{9BA41D81-CDF8-43F4-9942-BB65E1A4932D}" srcOrd="6" destOrd="0" presId="urn:microsoft.com/office/officeart/2018/2/layout/IconVerticalSolidList"/>
    <dgm:cxn modelId="{E3666E5C-E44D-4778-AEDC-20CF57D0986A}" type="presParOf" srcId="{9BA41D81-CDF8-43F4-9942-BB65E1A4932D}" destId="{D6063AC8-1824-46A6-9F3A-354B95BFD657}" srcOrd="0" destOrd="0" presId="urn:microsoft.com/office/officeart/2018/2/layout/IconVerticalSolidList"/>
    <dgm:cxn modelId="{A2021376-3928-47B6-A8E9-317F97BAACDA}" type="presParOf" srcId="{9BA41D81-CDF8-43F4-9942-BB65E1A4932D}" destId="{72A7AE68-6B5D-495C-94B9-80F7DDDAF6E5}" srcOrd="1" destOrd="0" presId="urn:microsoft.com/office/officeart/2018/2/layout/IconVerticalSolidList"/>
    <dgm:cxn modelId="{DDE0EDC0-212B-438A-AC41-7D6B89C2EC66}" type="presParOf" srcId="{9BA41D81-CDF8-43F4-9942-BB65E1A4932D}" destId="{52ED0048-305B-4C32-ABD2-5C306ADD6BEE}" srcOrd="2" destOrd="0" presId="urn:microsoft.com/office/officeart/2018/2/layout/IconVerticalSolidList"/>
    <dgm:cxn modelId="{C03005FD-0BAF-43E4-B152-20BA99221376}" type="presParOf" srcId="{9BA41D81-CDF8-43F4-9942-BB65E1A4932D}" destId="{49FD1789-041B-4371-81B1-1870C021CAA8}" srcOrd="3" destOrd="0" presId="urn:microsoft.com/office/officeart/2018/2/layout/IconVerticalSolidList"/>
    <dgm:cxn modelId="{3943EFEE-EB6A-4FF9-9A48-E62EE79405E3}" type="presParOf" srcId="{8D5F4D9D-0AF0-4DFD-B88D-14426912A5C1}" destId="{EA168DD4-245A-40AB-9A71-11288CFC511D}" srcOrd="7" destOrd="0" presId="urn:microsoft.com/office/officeart/2018/2/layout/IconVerticalSolidList"/>
    <dgm:cxn modelId="{AA675E1A-C236-48A4-8514-EC904F916BC1}" type="presParOf" srcId="{8D5F4D9D-0AF0-4DFD-B88D-14426912A5C1}" destId="{9DB76F92-61EA-42D3-9D60-F580786EB92D}" srcOrd="8" destOrd="0" presId="urn:microsoft.com/office/officeart/2018/2/layout/IconVerticalSolidList"/>
    <dgm:cxn modelId="{5846D3CC-1710-4D7C-800B-5EFE84549FE4}" type="presParOf" srcId="{9DB76F92-61EA-42D3-9D60-F580786EB92D}" destId="{48942088-4003-48A6-9410-91EEB1B380AF}" srcOrd="0" destOrd="0" presId="urn:microsoft.com/office/officeart/2018/2/layout/IconVerticalSolidList"/>
    <dgm:cxn modelId="{FCB4EC5C-2310-4A1E-86D8-F2BA85F24C30}" type="presParOf" srcId="{9DB76F92-61EA-42D3-9D60-F580786EB92D}" destId="{2EE1BD56-3767-4605-8CD0-48453BB2094B}" srcOrd="1" destOrd="0" presId="urn:microsoft.com/office/officeart/2018/2/layout/IconVerticalSolidList"/>
    <dgm:cxn modelId="{91E2B953-F06A-49EA-BE15-BFD51975BB0E}" type="presParOf" srcId="{9DB76F92-61EA-42D3-9D60-F580786EB92D}" destId="{0EA77EB1-A0F4-4900-9FB9-6D3B5E7CD213}" srcOrd="2" destOrd="0" presId="urn:microsoft.com/office/officeart/2018/2/layout/IconVerticalSolidList"/>
    <dgm:cxn modelId="{F7BCFA72-A8EF-4908-A766-0E16C9DB66FD}" type="presParOf" srcId="{9DB76F92-61EA-42D3-9D60-F580786EB92D}" destId="{AD06815C-135F-4AD2-9805-D5269E9326A0}" srcOrd="3" destOrd="0" presId="urn:microsoft.com/office/officeart/2018/2/layout/IconVerticalSolidList"/>
    <dgm:cxn modelId="{1E113C13-E8CA-4BB6-A522-A000B1E82FED}" type="presParOf" srcId="{8D5F4D9D-0AF0-4DFD-B88D-14426912A5C1}" destId="{CC3D7F15-CA19-40C3-A660-12974723C057}" srcOrd="9" destOrd="0" presId="urn:microsoft.com/office/officeart/2018/2/layout/IconVerticalSolidList"/>
    <dgm:cxn modelId="{F1B8F1AE-8182-4B73-A24E-D4CAA00FB78E}" type="presParOf" srcId="{8D5F4D9D-0AF0-4DFD-B88D-14426912A5C1}" destId="{B561EA69-6992-4C8D-BC4B-CFA50452E9F5}" srcOrd="10" destOrd="0" presId="urn:microsoft.com/office/officeart/2018/2/layout/IconVerticalSolidList"/>
    <dgm:cxn modelId="{3C283D9F-0E9A-43EA-9176-24345EDE5F76}" type="presParOf" srcId="{B561EA69-6992-4C8D-BC4B-CFA50452E9F5}" destId="{FD00C6CE-421A-45E0-96F5-EFAF73165011}" srcOrd="0" destOrd="0" presId="urn:microsoft.com/office/officeart/2018/2/layout/IconVerticalSolidList"/>
    <dgm:cxn modelId="{C94574CC-C5DD-4F76-89EE-EF28CC4C8CFA}" type="presParOf" srcId="{B561EA69-6992-4C8D-BC4B-CFA50452E9F5}" destId="{9C5E21DE-0560-48BA-97FA-3FDCCEA65850}" srcOrd="1" destOrd="0" presId="urn:microsoft.com/office/officeart/2018/2/layout/IconVerticalSolidList"/>
    <dgm:cxn modelId="{0D4FE360-7860-495A-B611-121B325041F5}" type="presParOf" srcId="{B561EA69-6992-4C8D-BC4B-CFA50452E9F5}" destId="{245A2FB4-EBA8-4F39-B995-80D1F2327FFD}" srcOrd="2" destOrd="0" presId="urn:microsoft.com/office/officeart/2018/2/layout/IconVerticalSolidList"/>
    <dgm:cxn modelId="{E5482B52-D0DC-4924-9B19-BFFB5D2B7E57}" type="presParOf" srcId="{B561EA69-6992-4C8D-BC4B-CFA50452E9F5}" destId="{A92005FA-99D8-451C-84D6-7CA9BC17F5AB}" srcOrd="3" destOrd="0" presId="urn:microsoft.com/office/officeart/2018/2/layout/IconVerticalSolidList"/>
    <dgm:cxn modelId="{02C0F8DE-7C06-43A7-9235-B472DF2BDBFA}" type="presParOf" srcId="{8D5F4D9D-0AF0-4DFD-B88D-14426912A5C1}" destId="{358BBBE1-1EE1-426A-BD24-5D578E651E46}" srcOrd="11" destOrd="0" presId="urn:microsoft.com/office/officeart/2018/2/layout/IconVerticalSolidList"/>
    <dgm:cxn modelId="{49A56AC5-C298-40FF-B724-9BF43B9BA5F5}" type="presParOf" srcId="{8D5F4D9D-0AF0-4DFD-B88D-14426912A5C1}" destId="{4DDBF2DD-E53F-4900-81C9-B05F1F7089D6}" srcOrd="12" destOrd="0" presId="urn:microsoft.com/office/officeart/2018/2/layout/IconVerticalSolidList"/>
    <dgm:cxn modelId="{AEB5A6CB-B2B7-48E7-A8ED-CD7A554F30FD}" type="presParOf" srcId="{4DDBF2DD-E53F-4900-81C9-B05F1F7089D6}" destId="{90EAB018-5F6E-4367-BAA6-6171B10E6CDB}" srcOrd="0" destOrd="0" presId="urn:microsoft.com/office/officeart/2018/2/layout/IconVerticalSolidList"/>
    <dgm:cxn modelId="{37402815-402F-4319-9E02-C2C83CE47D9C}" type="presParOf" srcId="{4DDBF2DD-E53F-4900-81C9-B05F1F7089D6}" destId="{4202C684-E266-4A85-85EA-304A1AAFF6D1}" srcOrd="1" destOrd="0" presId="urn:microsoft.com/office/officeart/2018/2/layout/IconVerticalSolidList"/>
    <dgm:cxn modelId="{5D168758-8243-4F01-B3CD-93AC39CFAFD2}" type="presParOf" srcId="{4DDBF2DD-E53F-4900-81C9-B05F1F7089D6}" destId="{9DB6866A-9ED5-497E-A1CA-D313B651DF9F}" srcOrd="2" destOrd="0" presId="urn:microsoft.com/office/officeart/2018/2/layout/IconVerticalSolidList"/>
    <dgm:cxn modelId="{9F363B41-FD2E-4B03-8F28-BD5809528648}" type="presParOf" srcId="{4DDBF2DD-E53F-4900-81C9-B05F1F7089D6}" destId="{2A9EF1D2-786F-4FC3-9C64-0F22BECC4C06}" srcOrd="3" destOrd="0" presId="urn:microsoft.com/office/officeart/2018/2/layout/IconVerticalSolidList"/>
    <dgm:cxn modelId="{1FEF7D37-F29B-4796-899D-9841183AF363}" type="presParOf" srcId="{8D5F4D9D-0AF0-4DFD-B88D-14426912A5C1}" destId="{A6DE4B74-8773-4232-8594-2494F35FA9B7}" srcOrd="13" destOrd="0" presId="urn:microsoft.com/office/officeart/2018/2/layout/IconVerticalSolidList"/>
    <dgm:cxn modelId="{25ADEF3B-A9EC-4959-B536-F732C8745AFD}" type="presParOf" srcId="{8D5F4D9D-0AF0-4DFD-B88D-14426912A5C1}" destId="{FD97F7AB-F343-4BBB-A22E-3504492DE388}" srcOrd="14" destOrd="0" presId="urn:microsoft.com/office/officeart/2018/2/layout/IconVerticalSolidList"/>
    <dgm:cxn modelId="{2F2DD43E-86AC-4EEE-8CDF-C2EACFE1C86B}" type="presParOf" srcId="{FD97F7AB-F343-4BBB-A22E-3504492DE388}" destId="{ACBE00EF-D8EE-4877-ADA5-F62F75612215}" srcOrd="0" destOrd="0" presId="urn:microsoft.com/office/officeart/2018/2/layout/IconVerticalSolidList"/>
    <dgm:cxn modelId="{1951B04A-59F5-4CB2-8872-943D2CC8CA3C}" type="presParOf" srcId="{FD97F7AB-F343-4BBB-A22E-3504492DE388}" destId="{9E47A018-70DD-4556-A30F-71D678A0B5C6}" srcOrd="1" destOrd="0" presId="urn:microsoft.com/office/officeart/2018/2/layout/IconVerticalSolidList"/>
    <dgm:cxn modelId="{846A2E83-E579-4169-8CAF-317D2A98AAF7}" type="presParOf" srcId="{FD97F7AB-F343-4BBB-A22E-3504492DE388}" destId="{882EE1A7-0C1B-42E2-B968-74F5179D6297}" srcOrd="2" destOrd="0" presId="urn:microsoft.com/office/officeart/2018/2/layout/IconVerticalSolidList"/>
    <dgm:cxn modelId="{1EBDF406-9FC7-4216-8BE8-F36143E62780}" type="presParOf" srcId="{FD97F7AB-F343-4BBB-A22E-3504492DE388}" destId="{13956569-6A89-491B-B70D-31209B1F2B2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B5F3B21-C45B-41CB-B908-E9F79A2F4ECD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EE4A8B5-0B32-4A72-BBB1-4F4F20015570}">
      <dgm:prSet/>
      <dgm:spPr/>
      <dgm:t>
        <a:bodyPr/>
        <a:lstStyle/>
        <a:p>
          <a:r>
            <a:rPr lang="es-ES" dirty="0" err="1"/>
            <a:t>Finishing</a:t>
          </a:r>
          <a:r>
            <a:rPr lang="es-ES" dirty="0"/>
            <a:t> </a:t>
          </a:r>
          <a:r>
            <a:rPr lang="es-ES" dirty="0" err="1"/>
            <a:t>touches</a:t>
          </a:r>
          <a:endParaRPr lang="en-US" dirty="0"/>
        </a:p>
      </dgm:t>
    </dgm:pt>
    <dgm:pt modelId="{346D233F-5D28-432E-887E-29E1C5CED48D}" type="parTrans" cxnId="{97BEEA72-303C-4D72-9478-D9AD0269FC2D}">
      <dgm:prSet/>
      <dgm:spPr/>
      <dgm:t>
        <a:bodyPr/>
        <a:lstStyle/>
        <a:p>
          <a:endParaRPr lang="en-US"/>
        </a:p>
      </dgm:t>
    </dgm:pt>
    <dgm:pt modelId="{D3C45158-893C-4C86-8D47-515E4C93CBB1}" type="sibTrans" cxnId="{97BEEA72-303C-4D72-9478-D9AD0269FC2D}">
      <dgm:prSet/>
      <dgm:spPr/>
      <dgm:t>
        <a:bodyPr/>
        <a:lstStyle/>
        <a:p>
          <a:endParaRPr lang="en-US"/>
        </a:p>
      </dgm:t>
    </dgm:pt>
    <dgm:pt modelId="{4ABDCADF-1F7F-4170-BB0F-78B8FD7B61B3}">
      <dgm:prSet/>
      <dgm:spPr/>
      <dgm:t>
        <a:bodyPr/>
        <a:lstStyle/>
        <a:p>
          <a:r>
            <a:rPr lang="es-ES" dirty="0" err="1"/>
            <a:t>Make</a:t>
          </a:r>
          <a:r>
            <a:rPr lang="es-ES" dirty="0"/>
            <a:t> final </a:t>
          </a:r>
          <a:r>
            <a:rPr lang="es-ES" dirty="0" err="1"/>
            <a:t>investor</a:t>
          </a:r>
          <a:r>
            <a:rPr lang="es-ES" dirty="0"/>
            <a:t> </a:t>
          </a:r>
          <a:r>
            <a:rPr lang="es-ES" dirty="0" err="1"/>
            <a:t>presentation</a:t>
          </a:r>
          <a:r>
            <a:rPr lang="es-ES" dirty="0"/>
            <a:t> script</a:t>
          </a:r>
          <a:endParaRPr lang="en-US" dirty="0"/>
        </a:p>
      </dgm:t>
    </dgm:pt>
    <dgm:pt modelId="{3B0535EE-C453-483D-98E5-E600FAEF1B88}" type="parTrans" cxnId="{0F6BA3BD-5D99-4EE3-91BC-2DDBBFF0545D}">
      <dgm:prSet/>
      <dgm:spPr/>
      <dgm:t>
        <a:bodyPr/>
        <a:lstStyle/>
        <a:p>
          <a:endParaRPr lang="en-US"/>
        </a:p>
      </dgm:t>
    </dgm:pt>
    <dgm:pt modelId="{4E3EB301-9418-45E1-A514-36C30A04FA54}" type="sibTrans" cxnId="{0F6BA3BD-5D99-4EE3-91BC-2DDBBFF0545D}">
      <dgm:prSet/>
      <dgm:spPr/>
      <dgm:t>
        <a:bodyPr/>
        <a:lstStyle/>
        <a:p>
          <a:endParaRPr lang="en-US"/>
        </a:p>
      </dgm:t>
    </dgm:pt>
    <dgm:pt modelId="{E31B1162-5FD7-4E5F-A456-CE10238328DA}">
      <dgm:prSet/>
      <dgm:spPr/>
      <dgm:t>
        <a:bodyPr/>
        <a:lstStyle/>
        <a:p>
          <a:r>
            <a:rPr lang="es-ES" dirty="0" err="1"/>
            <a:t>World</a:t>
          </a:r>
          <a:r>
            <a:rPr lang="es-ES" dirty="0"/>
            <a:t> producto </a:t>
          </a:r>
          <a:r>
            <a:rPr lang="es-ES" dirty="0" err="1"/>
            <a:t>launch</a:t>
          </a:r>
          <a:endParaRPr lang="en-US" dirty="0"/>
        </a:p>
      </dgm:t>
    </dgm:pt>
    <dgm:pt modelId="{F726F1AF-6D92-4876-B9E7-C78641883A4D}" type="parTrans" cxnId="{EE3F0775-471B-4F86-9404-1423465D6833}">
      <dgm:prSet/>
      <dgm:spPr/>
      <dgm:t>
        <a:bodyPr/>
        <a:lstStyle/>
        <a:p>
          <a:endParaRPr lang="en-US"/>
        </a:p>
      </dgm:t>
    </dgm:pt>
    <dgm:pt modelId="{E2099189-E03B-4CF7-A899-A3318D37B1D5}" type="sibTrans" cxnId="{EE3F0775-471B-4F86-9404-1423465D6833}">
      <dgm:prSet/>
      <dgm:spPr/>
      <dgm:t>
        <a:bodyPr/>
        <a:lstStyle/>
        <a:p>
          <a:endParaRPr lang="en-US"/>
        </a:p>
      </dgm:t>
    </dgm:pt>
    <dgm:pt modelId="{ACF8E379-2D62-4DDF-BBDB-C8F12F4E5AE5}" type="pres">
      <dgm:prSet presAssocID="{AB5F3B21-C45B-41CB-B908-E9F79A2F4ECD}" presName="vert0" presStyleCnt="0">
        <dgm:presLayoutVars>
          <dgm:dir/>
          <dgm:animOne val="branch"/>
          <dgm:animLvl val="lvl"/>
        </dgm:presLayoutVars>
      </dgm:prSet>
      <dgm:spPr/>
    </dgm:pt>
    <dgm:pt modelId="{29704B35-82E4-4035-8B86-174BF53D01E6}" type="pres">
      <dgm:prSet presAssocID="{6EE4A8B5-0B32-4A72-BBB1-4F4F20015570}" presName="thickLine" presStyleLbl="alignNode1" presStyleIdx="0" presStyleCnt="3"/>
      <dgm:spPr/>
    </dgm:pt>
    <dgm:pt modelId="{FB5C654B-AEE5-47A6-A087-75476C0C476B}" type="pres">
      <dgm:prSet presAssocID="{6EE4A8B5-0B32-4A72-BBB1-4F4F20015570}" presName="horz1" presStyleCnt="0"/>
      <dgm:spPr/>
    </dgm:pt>
    <dgm:pt modelId="{71C4A565-A21C-4CAC-87E1-A90C2B20F63B}" type="pres">
      <dgm:prSet presAssocID="{6EE4A8B5-0B32-4A72-BBB1-4F4F20015570}" presName="tx1" presStyleLbl="revTx" presStyleIdx="0" presStyleCnt="3"/>
      <dgm:spPr/>
    </dgm:pt>
    <dgm:pt modelId="{8F4BA80E-F56D-4CA1-87B5-AA313F83C726}" type="pres">
      <dgm:prSet presAssocID="{6EE4A8B5-0B32-4A72-BBB1-4F4F20015570}" presName="vert1" presStyleCnt="0"/>
      <dgm:spPr/>
    </dgm:pt>
    <dgm:pt modelId="{A2712FF3-DAF2-4E01-975D-556DE2111B12}" type="pres">
      <dgm:prSet presAssocID="{4ABDCADF-1F7F-4170-BB0F-78B8FD7B61B3}" presName="thickLine" presStyleLbl="alignNode1" presStyleIdx="1" presStyleCnt="3"/>
      <dgm:spPr/>
    </dgm:pt>
    <dgm:pt modelId="{AD6BA41C-2A09-4EAE-A540-3D6E16597C0A}" type="pres">
      <dgm:prSet presAssocID="{4ABDCADF-1F7F-4170-BB0F-78B8FD7B61B3}" presName="horz1" presStyleCnt="0"/>
      <dgm:spPr/>
    </dgm:pt>
    <dgm:pt modelId="{E6E4D40D-2349-45A9-9B84-B7021750D84A}" type="pres">
      <dgm:prSet presAssocID="{4ABDCADF-1F7F-4170-BB0F-78B8FD7B61B3}" presName="tx1" presStyleLbl="revTx" presStyleIdx="1" presStyleCnt="3"/>
      <dgm:spPr/>
    </dgm:pt>
    <dgm:pt modelId="{86748C3C-40DE-45D8-AA8E-6C4CDF1E3F24}" type="pres">
      <dgm:prSet presAssocID="{4ABDCADF-1F7F-4170-BB0F-78B8FD7B61B3}" presName="vert1" presStyleCnt="0"/>
      <dgm:spPr/>
    </dgm:pt>
    <dgm:pt modelId="{6AEB235D-3B66-4044-893F-2E1E8F680398}" type="pres">
      <dgm:prSet presAssocID="{E31B1162-5FD7-4E5F-A456-CE10238328DA}" presName="thickLine" presStyleLbl="alignNode1" presStyleIdx="2" presStyleCnt="3"/>
      <dgm:spPr/>
    </dgm:pt>
    <dgm:pt modelId="{DC9E3BD1-C445-456D-ACE1-12287DC0EB0A}" type="pres">
      <dgm:prSet presAssocID="{E31B1162-5FD7-4E5F-A456-CE10238328DA}" presName="horz1" presStyleCnt="0"/>
      <dgm:spPr/>
    </dgm:pt>
    <dgm:pt modelId="{FCC30D31-229D-4042-A7CB-2D5ED94762FD}" type="pres">
      <dgm:prSet presAssocID="{E31B1162-5FD7-4E5F-A456-CE10238328DA}" presName="tx1" presStyleLbl="revTx" presStyleIdx="2" presStyleCnt="3"/>
      <dgm:spPr/>
    </dgm:pt>
    <dgm:pt modelId="{1A1E3B66-F288-4F5A-9ED4-8B6B15CD78FA}" type="pres">
      <dgm:prSet presAssocID="{E31B1162-5FD7-4E5F-A456-CE10238328DA}" presName="vert1" presStyleCnt="0"/>
      <dgm:spPr/>
    </dgm:pt>
  </dgm:ptLst>
  <dgm:cxnLst>
    <dgm:cxn modelId="{96ECA000-CCD8-441F-92B3-7E986EA4F945}" type="presOf" srcId="{6EE4A8B5-0B32-4A72-BBB1-4F4F20015570}" destId="{71C4A565-A21C-4CAC-87E1-A90C2B20F63B}" srcOrd="0" destOrd="0" presId="urn:microsoft.com/office/officeart/2008/layout/LinedList"/>
    <dgm:cxn modelId="{6FB0751E-6274-4DE0-B98E-169689D6E289}" type="presOf" srcId="{4ABDCADF-1F7F-4170-BB0F-78B8FD7B61B3}" destId="{E6E4D40D-2349-45A9-9B84-B7021750D84A}" srcOrd="0" destOrd="0" presId="urn:microsoft.com/office/officeart/2008/layout/LinedList"/>
    <dgm:cxn modelId="{97BEEA72-303C-4D72-9478-D9AD0269FC2D}" srcId="{AB5F3B21-C45B-41CB-B908-E9F79A2F4ECD}" destId="{6EE4A8B5-0B32-4A72-BBB1-4F4F20015570}" srcOrd="0" destOrd="0" parTransId="{346D233F-5D28-432E-887E-29E1C5CED48D}" sibTransId="{D3C45158-893C-4C86-8D47-515E4C93CBB1}"/>
    <dgm:cxn modelId="{EE3F0775-471B-4F86-9404-1423465D6833}" srcId="{AB5F3B21-C45B-41CB-B908-E9F79A2F4ECD}" destId="{E31B1162-5FD7-4E5F-A456-CE10238328DA}" srcOrd="2" destOrd="0" parTransId="{F726F1AF-6D92-4876-B9E7-C78641883A4D}" sibTransId="{E2099189-E03B-4CF7-A899-A3318D37B1D5}"/>
    <dgm:cxn modelId="{4D1373BC-5BD7-4A6B-9B4B-1E264630D862}" type="presOf" srcId="{E31B1162-5FD7-4E5F-A456-CE10238328DA}" destId="{FCC30D31-229D-4042-A7CB-2D5ED94762FD}" srcOrd="0" destOrd="0" presId="urn:microsoft.com/office/officeart/2008/layout/LinedList"/>
    <dgm:cxn modelId="{0F6BA3BD-5D99-4EE3-91BC-2DDBBFF0545D}" srcId="{AB5F3B21-C45B-41CB-B908-E9F79A2F4ECD}" destId="{4ABDCADF-1F7F-4170-BB0F-78B8FD7B61B3}" srcOrd="1" destOrd="0" parTransId="{3B0535EE-C453-483D-98E5-E600FAEF1B88}" sibTransId="{4E3EB301-9418-45E1-A514-36C30A04FA54}"/>
    <dgm:cxn modelId="{77C8EFDC-CF1D-44AB-A7ED-4EBE6DA2442F}" type="presOf" srcId="{AB5F3B21-C45B-41CB-B908-E9F79A2F4ECD}" destId="{ACF8E379-2D62-4DDF-BBDB-C8F12F4E5AE5}" srcOrd="0" destOrd="0" presId="urn:microsoft.com/office/officeart/2008/layout/LinedList"/>
    <dgm:cxn modelId="{27910728-4F3D-40A4-AD3F-3A59E907D9E2}" type="presParOf" srcId="{ACF8E379-2D62-4DDF-BBDB-C8F12F4E5AE5}" destId="{29704B35-82E4-4035-8B86-174BF53D01E6}" srcOrd="0" destOrd="0" presId="urn:microsoft.com/office/officeart/2008/layout/LinedList"/>
    <dgm:cxn modelId="{2D9919BE-FA56-437D-AA66-11F42D0ED047}" type="presParOf" srcId="{ACF8E379-2D62-4DDF-BBDB-C8F12F4E5AE5}" destId="{FB5C654B-AEE5-47A6-A087-75476C0C476B}" srcOrd="1" destOrd="0" presId="urn:microsoft.com/office/officeart/2008/layout/LinedList"/>
    <dgm:cxn modelId="{0B9C7EE4-DFC1-42B7-9A09-7926867F7A60}" type="presParOf" srcId="{FB5C654B-AEE5-47A6-A087-75476C0C476B}" destId="{71C4A565-A21C-4CAC-87E1-A90C2B20F63B}" srcOrd="0" destOrd="0" presId="urn:microsoft.com/office/officeart/2008/layout/LinedList"/>
    <dgm:cxn modelId="{8461395D-B4DC-4541-BDF9-F9346501C4D9}" type="presParOf" srcId="{FB5C654B-AEE5-47A6-A087-75476C0C476B}" destId="{8F4BA80E-F56D-4CA1-87B5-AA313F83C726}" srcOrd="1" destOrd="0" presId="urn:microsoft.com/office/officeart/2008/layout/LinedList"/>
    <dgm:cxn modelId="{2D09120C-ADC1-4CFE-BD28-6A9B82A483B5}" type="presParOf" srcId="{ACF8E379-2D62-4DDF-BBDB-C8F12F4E5AE5}" destId="{A2712FF3-DAF2-4E01-975D-556DE2111B12}" srcOrd="2" destOrd="0" presId="urn:microsoft.com/office/officeart/2008/layout/LinedList"/>
    <dgm:cxn modelId="{744B6C7E-8B75-4DE7-9088-1EEC720AEDF0}" type="presParOf" srcId="{ACF8E379-2D62-4DDF-BBDB-C8F12F4E5AE5}" destId="{AD6BA41C-2A09-4EAE-A540-3D6E16597C0A}" srcOrd="3" destOrd="0" presId="urn:microsoft.com/office/officeart/2008/layout/LinedList"/>
    <dgm:cxn modelId="{13EF7BB5-EAC1-4834-9C57-6F4BB8A15DC7}" type="presParOf" srcId="{AD6BA41C-2A09-4EAE-A540-3D6E16597C0A}" destId="{E6E4D40D-2349-45A9-9B84-B7021750D84A}" srcOrd="0" destOrd="0" presId="urn:microsoft.com/office/officeart/2008/layout/LinedList"/>
    <dgm:cxn modelId="{79FFE9C3-0B44-4AE7-A750-05E190F09FD2}" type="presParOf" srcId="{AD6BA41C-2A09-4EAE-A540-3D6E16597C0A}" destId="{86748C3C-40DE-45D8-AA8E-6C4CDF1E3F24}" srcOrd="1" destOrd="0" presId="urn:microsoft.com/office/officeart/2008/layout/LinedList"/>
    <dgm:cxn modelId="{FCD9B726-3013-444B-A987-46EBD3C84F60}" type="presParOf" srcId="{ACF8E379-2D62-4DDF-BBDB-C8F12F4E5AE5}" destId="{6AEB235D-3B66-4044-893F-2E1E8F680398}" srcOrd="4" destOrd="0" presId="urn:microsoft.com/office/officeart/2008/layout/LinedList"/>
    <dgm:cxn modelId="{497686C6-E4A3-4A75-AFF7-AF71984E79FF}" type="presParOf" srcId="{ACF8E379-2D62-4DDF-BBDB-C8F12F4E5AE5}" destId="{DC9E3BD1-C445-456D-ACE1-12287DC0EB0A}" srcOrd="5" destOrd="0" presId="urn:microsoft.com/office/officeart/2008/layout/LinedList"/>
    <dgm:cxn modelId="{82733862-26CE-414A-A6C0-215BF2AE9E9C}" type="presParOf" srcId="{DC9E3BD1-C445-456D-ACE1-12287DC0EB0A}" destId="{FCC30D31-229D-4042-A7CB-2D5ED94762FD}" srcOrd="0" destOrd="0" presId="urn:microsoft.com/office/officeart/2008/layout/LinedList"/>
    <dgm:cxn modelId="{97844571-0CB8-4A0C-BCBE-CD08AD7A6687}" type="presParOf" srcId="{DC9E3BD1-C445-456D-ACE1-12287DC0EB0A}" destId="{1A1E3B66-F288-4F5A-9ED4-8B6B15CD78F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D48AE2-0E04-4F0D-8119-0C2E75A12CB4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D71E3F5-2027-4749-9F49-DE285C6A76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What</a:t>
          </a:r>
          <a:r>
            <a:rPr lang="es-ES" sz="2400" dirty="0"/>
            <a:t> </a:t>
          </a:r>
          <a:r>
            <a:rPr lang="es-ES" sz="2400" dirty="0" err="1"/>
            <a:t>is</a:t>
          </a:r>
          <a:r>
            <a:rPr lang="es-ES" sz="2400" dirty="0"/>
            <a:t> </a:t>
          </a:r>
          <a:r>
            <a:rPr lang="es-ES" sz="2400" dirty="0" err="1"/>
            <a:t>Aim</a:t>
          </a:r>
          <a:r>
            <a:rPr lang="es-ES" sz="2400" dirty="0"/>
            <a:t> Games?</a:t>
          </a:r>
          <a:endParaRPr lang="en-US" sz="2400" dirty="0"/>
        </a:p>
      </dgm:t>
    </dgm:pt>
    <dgm:pt modelId="{CAFCC3A5-E866-4345-A760-EBE1A7C166A2}" type="parTrans" cxnId="{F9654D0C-AA30-474D-8A3C-B70299E123C3}">
      <dgm:prSet/>
      <dgm:spPr/>
      <dgm:t>
        <a:bodyPr/>
        <a:lstStyle/>
        <a:p>
          <a:endParaRPr lang="en-US" sz="2800"/>
        </a:p>
      </dgm:t>
    </dgm:pt>
    <dgm:pt modelId="{4F11A16D-6215-4C82-910E-7CF91C88998A}" type="sibTrans" cxnId="{F9654D0C-AA30-474D-8A3C-B70299E123C3}">
      <dgm:prSet phldrT="02" phldr="0"/>
      <dgm:spPr/>
      <dgm:t>
        <a:bodyPr/>
        <a:lstStyle/>
        <a:p>
          <a:endParaRPr lang="en-US" sz="2800"/>
        </a:p>
      </dgm:t>
    </dgm:pt>
    <dgm:pt modelId="{9D39821C-CDD3-4B19-BF29-F19C58A1BA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err="1"/>
            <a:t>Demonstration</a:t>
          </a:r>
          <a:endParaRPr lang="es-ES" sz="2400"/>
        </a:p>
      </dgm:t>
    </dgm:pt>
    <dgm:pt modelId="{48DB9ED2-7F9F-4A45-A11A-A10A0DDA272D}" type="parTrans" cxnId="{2CB4BBAC-D979-47B5-97B3-50A64D0AB974}">
      <dgm:prSet/>
      <dgm:spPr/>
      <dgm:t>
        <a:bodyPr/>
        <a:lstStyle/>
        <a:p>
          <a:endParaRPr lang="en-US" sz="2800"/>
        </a:p>
      </dgm:t>
    </dgm:pt>
    <dgm:pt modelId="{65DE1F93-18D6-4C1E-86D6-FFFE8919B8AA}" type="sibTrans" cxnId="{2CB4BBAC-D979-47B5-97B3-50A64D0AB974}">
      <dgm:prSet phldrT="03" phldr="0"/>
      <dgm:spPr/>
      <dgm:t>
        <a:bodyPr/>
        <a:lstStyle/>
        <a:p>
          <a:endParaRPr lang="en-US" sz="2800"/>
        </a:p>
      </dgm:t>
    </dgm:pt>
    <dgm:pt modelId="{44A510E2-298C-4277-AA69-A675903C5F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Where</a:t>
          </a:r>
          <a:r>
            <a:rPr lang="es-ES" sz="2400" dirty="0"/>
            <a:t> </a:t>
          </a:r>
          <a:r>
            <a:rPr lang="es-ES" sz="2400" dirty="0" err="1"/>
            <a:t>we</a:t>
          </a:r>
          <a:r>
            <a:rPr lang="es-ES" sz="2400" dirty="0"/>
            <a:t> are</a:t>
          </a:r>
        </a:p>
      </dgm:t>
    </dgm:pt>
    <dgm:pt modelId="{91540ACC-7EF3-453E-93D0-308AAFC44AF0}" type="parTrans" cxnId="{2B80CEBC-EB33-4222-BF68-02B6F3C8F0CD}">
      <dgm:prSet/>
      <dgm:spPr/>
      <dgm:t>
        <a:bodyPr/>
        <a:lstStyle/>
        <a:p>
          <a:endParaRPr lang="es-ES"/>
        </a:p>
      </dgm:t>
    </dgm:pt>
    <dgm:pt modelId="{7CBA5E17-53F3-4DE7-94CD-606B59D373F8}" type="sibTrans" cxnId="{2B80CEBC-EB33-4222-BF68-02B6F3C8F0CD}">
      <dgm:prSet/>
      <dgm:spPr/>
      <dgm:t>
        <a:bodyPr/>
        <a:lstStyle/>
        <a:p>
          <a:endParaRPr lang="es-ES"/>
        </a:p>
      </dgm:t>
    </dgm:pt>
    <dgm:pt modelId="{349428EE-5D12-4835-8B27-04708DA2DB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Team</a:t>
          </a:r>
          <a:r>
            <a:rPr lang="es-ES" sz="2400" dirty="0"/>
            <a:t> </a:t>
          </a:r>
          <a:r>
            <a:rPr lang="es-ES" sz="2400" dirty="0" err="1"/>
            <a:t>composition</a:t>
          </a:r>
          <a:endParaRPr lang="es-ES" sz="2400" dirty="0"/>
        </a:p>
      </dgm:t>
    </dgm:pt>
    <dgm:pt modelId="{7ED6CD14-BCC7-47DA-8B36-0A38CF7BA743}" type="parTrans" cxnId="{AF009193-AAC4-4675-9280-CA9503DE2B82}">
      <dgm:prSet/>
      <dgm:spPr/>
      <dgm:t>
        <a:bodyPr/>
        <a:lstStyle/>
        <a:p>
          <a:endParaRPr lang="es-ES"/>
        </a:p>
      </dgm:t>
    </dgm:pt>
    <dgm:pt modelId="{6A931E33-94EC-4214-8F86-190DE4F227A9}" type="sibTrans" cxnId="{AF009193-AAC4-4675-9280-CA9503DE2B82}">
      <dgm:prSet/>
      <dgm:spPr/>
      <dgm:t>
        <a:bodyPr/>
        <a:lstStyle/>
        <a:p>
          <a:endParaRPr lang="es-ES"/>
        </a:p>
      </dgm:t>
    </dgm:pt>
    <dgm:pt modelId="{FCDB1593-13E0-4B60-AEA5-DA5AC5AE982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Issues </a:t>
          </a:r>
          <a:r>
            <a:rPr lang="es-ES" sz="2400" dirty="0" err="1"/>
            <a:t>faced</a:t>
          </a:r>
          <a:endParaRPr lang="es-ES" sz="2400" dirty="0"/>
        </a:p>
      </dgm:t>
    </dgm:pt>
    <dgm:pt modelId="{38EC6B38-0627-46DE-BD87-B052F923B05A}" type="parTrans" cxnId="{782433F5-7A30-4687-B729-933D74AD0447}">
      <dgm:prSet/>
      <dgm:spPr/>
      <dgm:t>
        <a:bodyPr/>
        <a:lstStyle/>
        <a:p>
          <a:endParaRPr lang="es-ES"/>
        </a:p>
      </dgm:t>
    </dgm:pt>
    <dgm:pt modelId="{04F76EF6-B137-4329-B874-E3B2C81D4466}" type="sibTrans" cxnId="{782433F5-7A30-4687-B729-933D74AD0447}">
      <dgm:prSet/>
      <dgm:spPr/>
      <dgm:t>
        <a:bodyPr/>
        <a:lstStyle/>
        <a:p>
          <a:endParaRPr lang="es-ES"/>
        </a:p>
      </dgm:t>
    </dgm:pt>
    <dgm:pt modelId="{2B95C356-933B-49A9-A180-1C3DD45E93D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Next </a:t>
          </a:r>
          <a:r>
            <a:rPr lang="es-ES" sz="2400" dirty="0" err="1"/>
            <a:t>steps</a:t>
          </a:r>
          <a:endParaRPr lang="es-ES" sz="2400" dirty="0"/>
        </a:p>
      </dgm:t>
    </dgm:pt>
    <dgm:pt modelId="{317FA2F4-71CB-4F8A-84B3-D794DEE9C9D4}" type="parTrans" cxnId="{D9E65D04-554F-4B67-8759-2EF38EA584B5}">
      <dgm:prSet/>
      <dgm:spPr/>
      <dgm:t>
        <a:bodyPr/>
        <a:lstStyle/>
        <a:p>
          <a:endParaRPr lang="es-ES"/>
        </a:p>
      </dgm:t>
    </dgm:pt>
    <dgm:pt modelId="{3A74A883-C574-47DA-9755-0ED036147375}" type="sibTrans" cxnId="{D9E65D04-554F-4B67-8759-2EF38EA584B5}">
      <dgm:prSet/>
      <dgm:spPr/>
      <dgm:t>
        <a:bodyPr/>
        <a:lstStyle/>
        <a:p>
          <a:endParaRPr lang="es-ES"/>
        </a:p>
      </dgm:t>
    </dgm:pt>
    <dgm:pt modelId="{B1080C5C-4D83-4C81-9DD6-04CD4D54871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Productivity</a:t>
          </a:r>
          <a:r>
            <a:rPr lang="es-ES" sz="2400" dirty="0"/>
            <a:t> control</a:t>
          </a:r>
        </a:p>
      </dgm:t>
    </dgm:pt>
    <dgm:pt modelId="{38EDF2FA-3CB9-420E-B2C9-0A5B2D5D181D}" type="sibTrans" cxnId="{B4960DF0-3EED-4EE5-A071-8B6C0F1FAE57}">
      <dgm:prSet/>
      <dgm:spPr/>
      <dgm:t>
        <a:bodyPr/>
        <a:lstStyle/>
        <a:p>
          <a:endParaRPr lang="es-ES"/>
        </a:p>
      </dgm:t>
    </dgm:pt>
    <dgm:pt modelId="{1E87208D-ED12-4D86-B897-C6D02C32BE86}" type="parTrans" cxnId="{B4960DF0-3EED-4EE5-A071-8B6C0F1FAE57}">
      <dgm:prSet/>
      <dgm:spPr/>
      <dgm:t>
        <a:bodyPr/>
        <a:lstStyle/>
        <a:p>
          <a:endParaRPr lang="es-ES"/>
        </a:p>
      </dgm:t>
    </dgm:pt>
    <dgm:pt modelId="{5FA45210-1670-486C-800A-475B044673A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Advertisements</a:t>
          </a:r>
        </a:p>
      </dgm:t>
    </dgm:pt>
    <dgm:pt modelId="{69A10D25-83E0-4A97-BD26-4A5C77D43DAB}" type="parTrans" cxnId="{63140793-9BA8-4395-A8D2-49D56C657E47}">
      <dgm:prSet/>
      <dgm:spPr/>
      <dgm:t>
        <a:bodyPr/>
        <a:lstStyle/>
        <a:p>
          <a:endParaRPr lang="es-ES"/>
        </a:p>
      </dgm:t>
    </dgm:pt>
    <dgm:pt modelId="{F1531266-A709-4476-B361-EB0E594069D2}" type="sibTrans" cxnId="{63140793-9BA8-4395-A8D2-49D56C657E47}">
      <dgm:prSet/>
      <dgm:spPr/>
      <dgm:t>
        <a:bodyPr/>
        <a:lstStyle/>
        <a:p>
          <a:endParaRPr lang="es-ES"/>
        </a:p>
      </dgm:t>
    </dgm:pt>
    <dgm:pt modelId="{8D5F4D9D-0AF0-4DFD-B88D-14426912A5C1}" type="pres">
      <dgm:prSet presAssocID="{6AD48AE2-0E04-4F0D-8119-0C2E75A12CB4}" presName="root" presStyleCnt="0">
        <dgm:presLayoutVars>
          <dgm:dir/>
          <dgm:resizeHandles val="exact"/>
        </dgm:presLayoutVars>
      </dgm:prSet>
      <dgm:spPr/>
    </dgm:pt>
    <dgm:pt modelId="{2D2D7944-852B-42CF-9988-7986D49411F9}" type="pres">
      <dgm:prSet presAssocID="{7D71E3F5-2027-4749-9F49-DE285C6A7697}" presName="compNode" presStyleCnt="0"/>
      <dgm:spPr/>
    </dgm:pt>
    <dgm:pt modelId="{E2131025-024B-4EDB-A9B0-2E912CA35A4A}" type="pres">
      <dgm:prSet presAssocID="{7D71E3F5-2027-4749-9F49-DE285C6A7697}" presName="bgRect" presStyleLbl="bgShp" presStyleIdx="0" presStyleCnt="8"/>
      <dgm:spPr/>
    </dgm:pt>
    <dgm:pt modelId="{C4A533E3-7224-423A-9AC9-FDA426284205}" type="pres">
      <dgm:prSet presAssocID="{7D71E3F5-2027-4749-9F49-DE285C6A7697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B916C87-DE94-465C-B344-2D8FEC85C65E}" type="pres">
      <dgm:prSet presAssocID="{7D71E3F5-2027-4749-9F49-DE285C6A7697}" presName="spaceRect" presStyleCnt="0"/>
      <dgm:spPr/>
    </dgm:pt>
    <dgm:pt modelId="{C6BC2F67-E6A6-4C02-931B-30518ED2D741}" type="pres">
      <dgm:prSet presAssocID="{7D71E3F5-2027-4749-9F49-DE285C6A7697}" presName="parTx" presStyleLbl="revTx" presStyleIdx="0" presStyleCnt="8">
        <dgm:presLayoutVars>
          <dgm:chMax val="0"/>
          <dgm:chPref val="0"/>
        </dgm:presLayoutVars>
      </dgm:prSet>
      <dgm:spPr/>
    </dgm:pt>
    <dgm:pt modelId="{34E3128E-2B52-4C3C-8E95-A1E48C578486}" type="pres">
      <dgm:prSet presAssocID="{4F11A16D-6215-4C82-910E-7CF91C88998A}" presName="sibTrans" presStyleCnt="0"/>
      <dgm:spPr/>
    </dgm:pt>
    <dgm:pt modelId="{CB667355-18A3-4D6D-8604-04429C8865C0}" type="pres">
      <dgm:prSet presAssocID="{5FA45210-1670-486C-800A-475B044673AC}" presName="compNode" presStyleCnt="0"/>
      <dgm:spPr/>
    </dgm:pt>
    <dgm:pt modelId="{4ABDE5A3-9976-4D7A-B8D4-563C27594EBF}" type="pres">
      <dgm:prSet presAssocID="{5FA45210-1670-486C-800A-475B044673AC}" presName="bgRect" presStyleLbl="bgShp" presStyleIdx="1" presStyleCnt="8"/>
      <dgm:spPr/>
    </dgm:pt>
    <dgm:pt modelId="{81C21F58-C686-4A07-9DFD-9BD491551BF2}" type="pres">
      <dgm:prSet presAssocID="{5FA45210-1670-486C-800A-475B044673AC}" presName="iconRect" presStyleLbl="node1" presStyleIdx="1" presStyleCnt="8" custLinFactX="1700000" custLinFactY="100000" custLinFactNeighborX="1710057" custLinFactNeighborY="151739"/>
      <dgm:spPr/>
    </dgm:pt>
    <dgm:pt modelId="{66B6C43B-F6D1-4D82-9A65-DDCFBA59AE80}" type="pres">
      <dgm:prSet presAssocID="{5FA45210-1670-486C-800A-475B044673AC}" presName="spaceRect" presStyleCnt="0"/>
      <dgm:spPr/>
    </dgm:pt>
    <dgm:pt modelId="{27EAA622-36F4-4A67-8A76-22FBA0AB6A38}" type="pres">
      <dgm:prSet presAssocID="{5FA45210-1670-486C-800A-475B044673AC}" presName="parTx" presStyleLbl="revTx" presStyleIdx="1" presStyleCnt="8">
        <dgm:presLayoutVars>
          <dgm:chMax val="0"/>
          <dgm:chPref val="0"/>
        </dgm:presLayoutVars>
      </dgm:prSet>
      <dgm:spPr/>
    </dgm:pt>
    <dgm:pt modelId="{8D1E8978-80B0-4FDC-AFBB-9B88C15E03B3}" type="pres">
      <dgm:prSet presAssocID="{F1531266-A709-4476-B361-EB0E594069D2}" presName="sibTrans" presStyleCnt="0"/>
      <dgm:spPr/>
    </dgm:pt>
    <dgm:pt modelId="{88F8FAB5-8871-4842-9217-4D034E9E1404}" type="pres">
      <dgm:prSet presAssocID="{9D39821C-CDD3-4B19-BF29-F19C58A1BA89}" presName="compNode" presStyleCnt="0"/>
      <dgm:spPr/>
    </dgm:pt>
    <dgm:pt modelId="{6778207B-2338-49AA-B3AB-05EEA65D9488}" type="pres">
      <dgm:prSet presAssocID="{9D39821C-CDD3-4B19-BF29-F19C58A1BA89}" presName="bgRect" presStyleLbl="bgShp" presStyleIdx="2" presStyleCnt="8"/>
      <dgm:spPr/>
    </dgm:pt>
    <dgm:pt modelId="{94DE3EF5-7895-43C6-885A-3A72928D3B86}" type="pres">
      <dgm:prSet presAssocID="{9D39821C-CDD3-4B19-BF29-F19C58A1BA89}" presName="iconRect" presStyleLbl="node1" presStyleIdx="2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63D28B5B-F407-4306-912D-D9C8229F21C7}" type="pres">
      <dgm:prSet presAssocID="{9D39821C-CDD3-4B19-BF29-F19C58A1BA89}" presName="spaceRect" presStyleCnt="0"/>
      <dgm:spPr/>
    </dgm:pt>
    <dgm:pt modelId="{827F7E42-70F1-431C-ACB7-1836328F63EB}" type="pres">
      <dgm:prSet presAssocID="{9D39821C-CDD3-4B19-BF29-F19C58A1BA89}" presName="parTx" presStyleLbl="revTx" presStyleIdx="2" presStyleCnt="8">
        <dgm:presLayoutVars>
          <dgm:chMax val="0"/>
          <dgm:chPref val="0"/>
        </dgm:presLayoutVars>
      </dgm:prSet>
      <dgm:spPr/>
    </dgm:pt>
    <dgm:pt modelId="{DB16DE15-E8E9-4E0E-BDB7-2F05D94ABFC6}" type="pres">
      <dgm:prSet presAssocID="{65DE1F93-18D6-4C1E-86D6-FFFE8919B8AA}" presName="sibTrans" presStyleCnt="0"/>
      <dgm:spPr/>
    </dgm:pt>
    <dgm:pt modelId="{9BA41D81-CDF8-43F4-9942-BB65E1A4932D}" type="pres">
      <dgm:prSet presAssocID="{44A510E2-298C-4277-AA69-A675903C5FFD}" presName="compNode" presStyleCnt="0"/>
      <dgm:spPr/>
    </dgm:pt>
    <dgm:pt modelId="{D6063AC8-1824-46A6-9F3A-354B95BFD657}" type="pres">
      <dgm:prSet presAssocID="{44A510E2-298C-4277-AA69-A675903C5FFD}" presName="bgRect" presStyleLbl="bgShp" presStyleIdx="3" presStyleCnt="8"/>
      <dgm:spPr/>
    </dgm:pt>
    <dgm:pt modelId="{72A7AE68-6B5D-495C-94B9-80F7DDDAF6E5}" type="pres">
      <dgm:prSet presAssocID="{44A510E2-298C-4277-AA69-A675903C5FFD}" presName="iconRect" presStyleLbl="node1" presStyleIdx="3" presStyleCnt="8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loj de pared"/>
        </a:ext>
      </dgm:extLst>
    </dgm:pt>
    <dgm:pt modelId="{52ED0048-305B-4C32-ABD2-5C306ADD6BEE}" type="pres">
      <dgm:prSet presAssocID="{44A510E2-298C-4277-AA69-A675903C5FFD}" presName="spaceRect" presStyleCnt="0"/>
      <dgm:spPr/>
    </dgm:pt>
    <dgm:pt modelId="{49FD1789-041B-4371-81B1-1870C021CAA8}" type="pres">
      <dgm:prSet presAssocID="{44A510E2-298C-4277-AA69-A675903C5FFD}" presName="parTx" presStyleLbl="revTx" presStyleIdx="3" presStyleCnt="8">
        <dgm:presLayoutVars>
          <dgm:chMax val="0"/>
          <dgm:chPref val="0"/>
        </dgm:presLayoutVars>
      </dgm:prSet>
      <dgm:spPr/>
    </dgm:pt>
    <dgm:pt modelId="{EA168DD4-245A-40AB-9A71-11288CFC511D}" type="pres">
      <dgm:prSet presAssocID="{7CBA5E17-53F3-4DE7-94CD-606B59D373F8}" presName="sibTrans" presStyleCnt="0"/>
      <dgm:spPr/>
    </dgm:pt>
    <dgm:pt modelId="{9DB76F92-61EA-42D3-9D60-F580786EB92D}" type="pres">
      <dgm:prSet presAssocID="{B1080C5C-4D83-4C81-9DD6-04CD4D54871E}" presName="compNode" presStyleCnt="0"/>
      <dgm:spPr/>
    </dgm:pt>
    <dgm:pt modelId="{48942088-4003-48A6-9410-91EEB1B380AF}" type="pres">
      <dgm:prSet presAssocID="{B1080C5C-4D83-4C81-9DD6-04CD4D54871E}" presName="bgRect" presStyleLbl="bgShp" presStyleIdx="4" presStyleCnt="8"/>
      <dgm:spPr/>
    </dgm:pt>
    <dgm:pt modelId="{2EE1BD56-3767-4605-8CD0-48453BB2094B}" type="pres">
      <dgm:prSet presAssocID="{B1080C5C-4D83-4C81-9DD6-04CD4D54871E}" presName="iconRect" presStyleLbl="node1" presStyleIdx="4" presStyleCnt="8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0EA77EB1-A0F4-4900-9FB9-6D3B5E7CD213}" type="pres">
      <dgm:prSet presAssocID="{B1080C5C-4D83-4C81-9DD6-04CD4D54871E}" presName="spaceRect" presStyleCnt="0"/>
      <dgm:spPr/>
    </dgm:pt>
    <dgm:pt modelId="{AD06815C-135F-4AD2-9805-D5269E9326A0}" type="pres">
      <dgm:prSet presAssocID="{B1080C5C-4D83-4C81-9DD6-04CD4D54871E}" presName="parTx" presStyleLbl="revTx" presStyleIdx="4" presStyleCnt="8">
        <dgm:presLayoutVars>
          <dgm:chMax val="0"/>
          <dgm:chPref val="0"/>
        </dgm:presLayoutVars>
      </dgm:prSet>
      <dgm:spPr/>
    </dgm:pt>
    <dgm:pt modelId="{CC3D7F15-CA19-40C3-A660-12974723C057}" type="pres">
      <dgm:prSet presAssocID="{38EDF2FA-3CB9-420E-B2C9-0A5B2D5D181D}" presName="sibTrans" presStyleCnt="0"/>
      <dgm:spPr/>
    </dgm:pt>
    <dgm:pt modelId="{B561EA69-6992-4C8D-BC4B-CFA50452E9F5}" type="pres">
      <dgm:prSet presAssocID="{FCDB1593-13E0-4B60-AEA5-DA5AC5AE9821}" presName="compNode" presStyleCnt="0"/>
      <dgm:spPr/>
    </dgm:pt>
    <dgm:pt modelId="{FD00C6CE-421A-45E0-96F5-EFAF73165011}" type="pres">
      <dgm:prSet presAssocID="{FCDB1593-13E0-4B60-AEA5-DA5AC5AE9821}" presName="bgRect" presStyleLbl="bgShp" presStyleIdx="5" presStyleCnt="8"/>
      <dgm:spPr/>
    </dgm:pt>
    <dgm:pt modelId="{9C5E21DE-0560-48BA-97FA-3FDCCEA65850}" type="pres">
      <dgm:prSet presAssocID="{FCDB1593-13E0-4B60-AEA5-DA5AC5AE9821}" presName="iconRect" presStyleLbl="node1" presStyleIdx="5" presStyleCnt="8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vestigación"/>
        </a:ext>
      </dgm:extLst>
    </dgm:pt>
    <dgm:pt modelId="{245A2FB4-EBA8-4F39-B995-80D1F2327FFD}" type="pres">
      <dgm:prSet presAssocID="{FCDB1593-13E0-4B60-AEA5-DA5AC5AE9821}" presName="spaceRect" presStyleCnt="0"/>
      <dgm:spPr/>
    </dgm:pt>
    <dgm:pt modelId="{A92005FA-99D8-451C-84D6-7CA9BC17F5AB}" type="pres">
      <dgm:prSet presAssocID="{FCDB1593-13E0-4B60-AEA5-DA5AC5AE9821}" presName="parTx" presStyleLbl="revTx" presStyleIdx="5" presStyleCnt="8">
        <dgm:presLayoutVars>
          <dgm:chMax val="0"/>
          <dgm:chPref val="0"/>
        </dgm:presLayoutVars>
      </dgm:prSet>
      <dgm:spPr/>
    </dgm:pt>
    <dgm:pt modelId="{358BBBE1-1EE1-426A-BD24-5D578E651E46}" type="pres">
      <dgm:prSet presAssocID="{04F76EF6-B137-4329-B874-E3B2C81D4466}" presName="sibTrans" presStyleCnt="0"/>
      <dgm:spPr/>
    </dgm:pt>
    <dgm:pt modelId="{4DDBF2DD-E53F-4900-81C9-B05F1F7089D6}" type="pres">
      <dgm:prSet presAssocID="{349428EE-5D12-4835-8B27-04708DA2DBF2}" presName="compNode" presStyleCnt="0"/>
      <dgm:spPr/>
    </dgm:pt>
    <dgm:pt modelId="{90EAB018-5F6E-4367-BAA6-6171B10E6CDB}" type="pres">
      <dgm:prSet presAssocID="{349428EE-5D12-4835-8B27-04708DA2DBF2}" presName="bgRect" presStyleLbl="bgShp" presStyleIdx="6" presStyleCnt="8"/>
      <dgm:spPr/>
    </dgm:pt>
    <dgm:pt modelId="{4202C684-E266-4A85-85EA-304A1AAFF6D1}" type="pres">
      <dgm:prSet presAssocID="{349428EE-5D12-4835-8B27-04708DA2DBF2}" presName="iconRect" presStyleLbl="node1" presStyleIdx="6" presStyleCnt="8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os"/>
        </a:ext>
      </dgm:extLst>
    </dgm:pt>
    <dgm:pt modelId="{9DB6866A-9ED5-497E-A1CA-D313B651DF9F}" type="pres">
      <dgm:prSet presAssocID="{349428EE-5D12-4835-8B27-04708DA2DBF2}" presName="spaceRect" presStyleCnt="0"/>
      <dgm:spPr/>
    </dgm:pt>
    <dgm:pt modelId="{2A9EF1D2-786F-4FC3-9C64-0F22BECC4C06}" type="pres">
      <dgm:prSet presAssocID="{349428EE-5D12-4835-8B27-04708DA2DBF2}" presName="parTx" presStyleLbl="revTx" presStyleIdx="6" presStyleCnt="8">
        <dgm:presLayoutVars>
          <dgm:chMax val="0"/>
          <dgm:chPref val="0"/>
        </dgm:presLayoutVars>
      </dgm:prSet>
      <dgm:spPr/>
    </dgm:pt>
    <dgm:pt modelId="{A6DE4B74-8773-4232-8594-2494F35FA9B7}" type="pres">
      <dgm:prSet presAssocID="{6A931E33-94EC-4214-8F86-190DE4F227A9}" presName="sibTrans" presStyleCnt="0"/>
      <dgm:spPr/>
    </dgm:pt>
    <dgm:pt modelId="{FD97F7AB-F343-4BBB-A22E-3504492DE388}" type="pres">
      <dgm:prSet presAssocID="{2B95C356-933B-49A9-A180-1C3DD45E93D2}" presName="compNode" presStyleCnt="0"/>
      <dgm:spPr/>
    </dgm:pt>
    <dgm:pt modelId="{ACBE00EF-D8EE-4877-ADA5-F62F75612215}" type="pres">
      <dgm:prSet presAssocID="{2B95C356-933B-49A9-A180-1C3DD45E93D2}" presName="bgRect" presStyleLbl="bgShp" presStyleIdx="7" presStyleCnt="8"/>
      <dgm:spPr/>
    </dgm:pt>
    <dgm:pt modelId="{9E47A018-70DD-4556-A30F-71D678A0B5C6}" type="pres">
      <dgm:prSet presAssocID="{2B95C356-933B-49A9-A180-1C3DD45E93D2}" presName="iconRect" presStyleLbl="node1" presStyleIdx="7" presStyleCnt="8"/>
      <dgm:spPr>
        <a:noFill/>
      </dgm:spPr>
      <dgm:extLst>
        <a:ext uri="{E40237B7-FDA0-4F09-8148-C483321AD2D9}">
          <dgm14:cNvPr xmlns:dgm14="http://schemas.microsoft.com/office/drawing/2010/diagram" id="0" name="" descr="Fin"/>
        </a:ext>
      </dgm:extLst>
    </dgm:pt>
    <dgm:pt modelId="{882EE1A7-0C1B-42E2-B968-74F5179D6297}" type="pres">
      <dgm:prSet presAssocID="{2B95C356-933B-49A9-A180-1C3DD45E93D2}" presName="spaceRect" presStyleCnt="0"/>
      <dgm:spPr/>
    </dgm:pt>
    <dgm:pt modelId="{13956569-6A89-491B-B70D-31209B1F2B29}" type="pres">
      <dgm:prSet presAssocID="{2B95C356-933B-49A9-A180-1C3DD45E93D2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C5EB3803-CE30-4CCA-A791-CD3D72CEBCE6}" type="presOf" srcId="{5FA45210-1670-486C-800A-475B044673AC}" destId="{27EAA622-36F4-4A67-8A76-22FBA0AB6A38}" srcOrd="0" destOrd="0" presId="urn:microsoft.com/office/officeart/2018/2/layout/IconVerticalSolidList"/>
    <dgm:cxn modelId="{D9E65D04-554F-4B67-8759-2EF38EA584B5}" srcId="{6AD48AE2-0E04-4F0D-8119-0C2E75A12CB4}" destId="{2B95C356-933B-49A9-A180-1C3DD45E93D2}" srcOrd="7" destOrd="0" parTransId="{317FA2F4-71CB-4F8A-84B3-D794DEE9C9D4}" sibTransId="{3A74A883-C574-47DA-9755-0ED036147375}"/>
    <dgm:cxn modelId="{F9654D0C-AA30-474D-8A3C-B70299E123C3}" srcId="{6AD48AE2-0E04-4F0D-8119-0C2E75A12CB4}" destId="{7D71E3F5-2027-4749-9F49-DE285C6A7697}" srcOrd="0" destOrd="0" parTransId="{CAFCC3A5-E866-4345-A760-EBE1A7C166A2}" sibTransId="{4F11A16D-6215-4C82-910E-7CF91C88998A}"/>
    <dgm:cxn modelId="{D7143D1A-76E0-4AB7-BA79-C9F892C8E656}" type="presOf" srcId="{B1080C5C-4D83-4C81-9DD6-04CD4D54871E}" destId="{AD06815C-135F-4AD2-9805-D5269E9326A0}" srcOrd="0" destOrd="0" presId="urn:microsoft.com/office/officeart/2018/2/layout/IconVerticalSolidList"/>
    <dgm:cxn modelId="{0BAB7033-8704-4AD0-ADF1-BD8459902574}" type="presOf" srcId="{44A510E2-298C-4277-AA69-A675903C5FFD}" destId="{49FD1789-041B-4371-81B1-1870C021CAA8}" srcOrd="0" destOrd="0" presId="urn:microsoft.com/office/officeart/2018/2/layout/IconVerticalSolidList"/>
    <dgm:cxn modelId="{63140793-9BA8-4395-A8D2-49D56C657E47}" srcId="{6AD48AE2-0E04-4F0D-8119-0C2E75A12CB4}" destId="{5FA45210-1670-486C-800A-475B044673AC}" srcOrd="1" destOrd="0" parTransId="{69A10D25-83E0-4A97-BD26-4A5C77D43DAB}" sibTransId="{F1531266-A709-4476-B361-EB0E594069D2}"/>
    <dgm:cxn modelId="{AF009193-AAC4-4675-9280-CA9503DE2B82}" srcId="{6AD48AE2-0E04-4F0D-8119-0C2E75A12CB4}" destId="{349428EE-5D12-4835-8B27-04708DA2DBF2}" srcOrd="6" destOrd="0" parTransId="{7ED6CD14-BCC7-47DA-8B36-0A38CF7BA743}" sibTransId="{6A931E33-94EC-4214-8F86-190DE4F227A9}"/>
    <dgm:cxn modelId="{41E966A2-D2CB-4569-92B6-DFDEBC0C88A8}" type="presOf" srcId="{7D71E3F5-2027-4749-9F49-DE285C6A7697}" destId="{C6BC2F67-E6A6-4C02-931B-30518ED2D741}" srcOrd="0" destOrd="0" presId="urn:microsoft.com/office/officeart/2018/2/layout/IconVerticalSolidList"/>
    <dgm:cxn modelId="{C0660FA9-D92E-43BC-BC54-AFFBC70ECEBE}" type="presOf" srcId="{9D39821C-CDD3-4B19-BF29-F19C58A1BA89}" destId="{827F7E42-70F1-431C-ACB7-1836328F63EB}" srcOrd="0" destOrd="0" presId="urn:microsoft.com/office/officeart/2018/2/layout/IconVerticalSolidList"/>
    <dgm:cxn modelId="{2CB4BBAC-D979-47B5-97B3-50A64D0AB974}" srcId="{6AD48AE2-0E04-4F0D-8119-0C2E75A12CB4}" destId="{9D39821C-CDD3-4B19-BF29-F19C58A1BA89}" srcOrd="2" destOrd="0" parTransId="{48DB9ED2-7F9F-4A45-A11A-A10A0DDA272D}" sibTransId="{65DE1F93-18D6-4C1E-86D6-FFFE8919B8AA}"/>
    <dgm:cxn modelId="{3AB701B6-9478-4FF5-9D8F-F74574172CF0}" type="presOf" srcId="{FCDB1593-13E0-4B60-AEA5-DA5AC5AE9821}" destId="{A92005FA-99D8-451C-84D6-7CA9BC17F5AB}" srcOrd="0" destOrd="0" presId="urn:microsoft.com/office/officeart/2018/2/layout/IconVerticalSolidList"/>
    <dgm:cxn modelId="{2B80CEBC-EB33-4222-BF68-02B6F3C8F0CD}" srcId="{6AD48AE2-0E04-4F0D-8119-0C2E75A12CB4}" destId="{44A510E2-298C-4277-AA69-A675903C5FFD}" srcOrd="3" destOrd="0" parTransId="{91540ACC-7EF3-453E-93D0-308AAFC44AF0}" sibTransId="{7CBA5E17-53F3-4DE7-94CD-606B59D373F8}"/>
    <dgm:cxn modelId="{0209A1DB-81C6-427B-9A6F-75464E007B1C}" type="presOf" srcId="{6AD48AE2-0E04-4F0D-8119-0C2E75A12CB4}" destId="{8D5F4D9D-0AF0-4DFD-B88D-14426912A5C1}" srcOrd="0" destOrd="0" presId="urn:microsoft.com/office/officeart/2018/2/layout/IconVerticalSolidList"/>
    <dgm:cxn modelId="{61CAECDC-5702-46D4-BFBC-3DC6E691294F}" type="presOf" srcId="{349428EE-5D12-4835-8B27-04708DA2DBF2}" destId="{2A9EF1D2-786F-4FC3-9C64-0F22BECC4C06}" srcOrd="0" destOrd="0" presId="urn:microsoft.com/office/officeart/2018/2/layout/IconVerticalSolidList"/>
    <dgm:cxn modelId="{6B18F4DC-11E9-4BE2-94A6-9FA430AEAC4C}" type="presOf" srcId="{2B95C356-933B-49A9-A180-1C3DD45E93D2}" destId="{13956569-6A89-491B-B70D-31209B1F2B29}" srcOrd="0" destOrd="0" presId="urn:microsoft.com/office/officeart/2018/2/layout/IconVerticalSolidList"/>
    <dgm:cxn modelId="{B4960DF0-3EED-4EE5-A071-8B6C0F1FAE57}" srcId="{6AD48AE2-0E04-4F0D-8119-0C2E75A12CB4}" destId="{B1080C5C-4D83-4C81-9DD6-04CD4D54871E}" srcOrd="4" destOrd="0" parTransId="{1E87208D-ED12-4D86-B897-C6D02C32BE86}" sibTransId="{38EDF2FA-3CB9-420E-B2C9-0A5B2D5D181D}"/>
    <dgm:cxn modelId="{782433F5-7A30-4687-B729-933D74AD0447}" srcId="{6AD48AE2-0E04-4F0D-8119-0C2E75A12CB4}" destId="{FCDB1593-13E0-4B60-AEA5-DA5AC5AE9821}" srcOrd="5" destOrd="0" parTransId="{38EC6B38-0627-46DE-BD87-B052F923B05A}" sibTransId="{04F76EF6-B137-4329-B874-E3B2C81D4466}"/>
    <dgm:cxn modelId="{9B527352-7E2E-43A2-B328-62886913AB3E}" type="presParOf" srcId="{8D5F4D9D-0AF0-4DFD-B88D-14426912A5C1}" destId="{2D2D7944-852B-42CF-9988-7986D49411F9}" srcOrd="0" destOrd="0" presId="urn:microsoft.com/office/officeart/2018/2/layout/IconVerticalSolidList"/>
    <dgm:cxn modelId="{B4C51552-2307-480B-ABB3-550EABD25F80}" type="presParOf" srcId="{2D2D7944-852B-42CF-9988-7986D49411F9}" destId="{E2131025-024B-4EDB-A9B0-2E912CA35A4A}" srcOrd="0" destOrd="0" presId="urn:microsoft.com/office/officeart/2018/2/layout/IconVerticalSolidList"/>
    <dgm:cxn modelId="{3459CD5C-4C91-4F1F-A09F-93E4D17F0D43}" type="presParOf" srcId="{2D2D7944-852B-42CF-9988-7986D49411F9}" destId="{C4A533E3-7224-423A-9AC9-FDA426284205}" srcOrd="1" destOrd="0" presId="urn:microsoft.com/office/officeart/2018/2/layout/IconVerticalSolidList"/>
    <dgm:cxn modelId="{F44DC50F-6016-4619-92EB-BF6F76FD2660}" type="presParOf" srcId="{2D2D7944-852B-42CF-9988-7986D49411F9}" destId="{BB916C87-DE94-465C-B344-2D8FEC85C65E}" srcOrd="2" destOrd="0" presId="urn:microsoft.com/office/officeart/2018/2/layout/IconVerticalSolidList"/>
    <dgm:cxn modelId="{F1908CC1-23C4-4364-8654-E5A164B0CE55}" type="presParOf" srcId="{2D2D7944-852B-42CF-9988-7986D49411F9}" destId="{C6BC2F67-E6A6-4C02-931B-30518ED2D741}" srcOrd="3" destOrd="0" presId="urn:microsoft.com/office/officeart/2018/2/layout/IconVerticalSolidList"/>
    <dgm:cxn modelId="{D3E38EC5-84BF-4A65-9B67-0F9F0E4567D7}" type="presParOf" srcId="{8D5F4D9D-0AF0-4DFD-B88D-14426912A5C1}" destId="{34E3128E-2B52-4C3C-8E95-A1E48C578486}" srcOrd="1" destOrd="0" presId="urn:microsoft.com/office/officeart/2018/2/layout/IconVerticalSolidList"/>
    <dgm:cxn modelId="{058F9713-A398-4D15-B6DE-4629E4FC3C1D}" type="presParOf" srcId="{8D5F4D9D-0AF0-4DFD-B88D-14426912A5C1}" destId="{CB667355-18A3-4D6D-8604-04429C8865C0}" srcOrd="2" destOrd="0" presId="urn:microsoft.com/office/officeart/2018/2/layout/IconVerticalSolidList"/>
    <dgm:cxn modelId="{2808F5F8-80C3-47AC-BB77-2BF22DC950E0}" type="presParOf" srcId="{CB667355-18A3-4D6D-8604-04429C8865C0}" destId="{4ABDE5A3-9976-4D7A-B8D4-563C27594EBF}" srcOrd="0" destOrd="0" presId="urn:microsoft.com/office/officeart/2018/2/layout/IconVerticalSolidList"/>
    <dgm:cxn modelId="{A17ED0E8-A92F-458D-B8D5-35E3AB6B946E}" type="presParOf" srcId="{CB667355-18A3-4D6D-8604-04429C8865C0}" destId="{81C21F58-C686-4A07-9DFD-9BD491551BF2}" srcOrd="1" destOrd="0" presId="urn:microsoft.com/office/officeart/2018/2/layout/IconVerticalSolidList"/>
    <dgm:cxn modelId="{79EF6CC3-F465-4D37-B8AD-B1FA076B7DFC}" type="presParOf" srcId="{CB667355-18A3-4D6D-8604-04429C8865C0}" destId="{66B6C43B-F6D1-4D82-9A65-DDCFBA59AE80}" srcOrd="2" destOrd="0" presId="urn:microsoft.com/office/officeart/2018/2/layout/IconVerticalSolidList"/>
    <dgm:cxn modelId="{129746E5-CA2A-455C-84AA-C70D25E80838}" type="presParOf" srcId="{CB667355-18A3-4D6D-8604-04429C8865C0}" destId="{27EAA622-36F4-4A67-8A76-22FBA0AB6A38}" srcOrd="3" destOrd="0" presId="urn:microsoft.com/office/officeart/2018/2/layout/IconVerticalSolidList"/>
    <dgm:cxn modelId="{294D5F29-CE60-47A0-9D19-AFA8BED4B751}" type="presParOf" srcId="{8D5F4D9D-0AF0-4DFD-B88D-14426912A5C1}" destId="{8D1E8978-80B0-4FDC-AFBB-9B88C15E03B3}" srcOrd="3" destOrd="0" presId="urn:microsoft.com/office/officeart/2018/2/layout/IconVerticalSolidList"/>
    <dgm:cxn modelId="{54D64547-68F2-4D75-B679-127736C4ADCD}" type="presParOf" srcId="{8D5F4D9D-0AF0-4DFD-B88D-14426912A5C1}" destId="{88F8FAB5-8871-4842-9217-4D034E9E1404}" srcOrd="4" destOrd="0" presId="urn:microsoft.com/office/officeart/2018/2/layout/IconVerticalSolidList"/>
    <dgm:cxn modelId="{9789E386-FB98-4A63-90C0-AE5676E7CC15}" type="presParOf" srcId="{88F8FAB5-8871-4842-9217-4D034E9E1404}" destId="{6778207B-2338-49AA-B3AB-05EEA65D9488}" srcOrd="0" destOrd="0" presId="urn:microsoft.com/office/officeart/2018/2/layout/IconVerticalSolidList"/>
    <dgm:cxn modelId="{2DD2582B-2150-4735-B2BB-EFED06F17D04}" type="presParOf" srcId="{88F8FAB5-8871-4842-9217-4D034E9E1404}" destId="{94DE3EF5-7895-43C6-885A-3A72928D3B86}" srcOrd="1" destOrd="0" presId="urn:microsoft.com/office/officeart/2018/2/layout/IconVerticalSolidList"/>
    <dgm:cxn modelId="{C44A462C-8131-48F3-80ED-25590B9BFB91}" type="presParOf" srcId="{88F8FAB5-8871-4842-9217-4D034E9E1404}" destId="{63D28B5B-F407-4306-912D-D9C8229F21C7}" srcOrd="2" destOrd="0" presId="urn:microsoft.com/office/officeart/2018/2/layout/IconVerticalSolidList"/>
    <dgm:cxn modelId="{CD81A448-D912-4A00-B949-CD260D0BC66E}" type="presParOf" srcId="{88F8FAB5-8871-4842-9217-4D034E9E1404}" destId="{827F7E42-70F1-431C-ACB7-1836328F63EB}" srcOrd="3" destOrd="0" presId="urn:microsoft.com/office/officeart/2018/2/layout/IconVerticalSolidList"/>
    <dgm:cxn modelId="{EE78A9BF-DF03-485D-B873-549F7D93F3BD}" type="presParOf" srcId="{8D5F4D9D-0AF0-4DFD-B88D-14426912A5C1}" destId="{DB16DE15-E8E9-4E0E-BDB7-2F05D94ABFC6}" srcOrd="5" destOrd="0" presId="urn:microsoft.com/office/officeart/2018/2/layout/IconVerticalSolidList"/>
    <dgm:cxn modelId="{02031471-A48F-48BD-A9AC-D21D43744C8C}" type="presParOf" srcId="{8D5F4D9D-0AF0-4DFD-B88D-14426912A5C1}" destId="{9BA41D81-CDF8-43F4-9942-BB65E1A4932D}" srcOrd="6" destOrd="0" presId="urn:microsoft.com/office/officeart/2018/2/layout/IconVerticalSolidList"/>
    <dgm:cxn modelId="{E3666E5C-E44D-4778-AEDC-20CF57D0986A}" type="presParOf" srcId="{9BA41D81-CDF8-43F4-9942-BB65E1A4932D}" destId="{D6063AC8-1824-46A6-9F3A-354B95BFD657}" srcOrd="0" destOrd="0" presId="urn:microsoft.com/office/officeart/2018/2/layout/IconVerticalSolidList"/>
    <dgm:cxn modelId="{A2021376-3928-47B6-A8E9-317F97BAACDA}" type="presParOf" srcId="{9BA41D81-CDF8-43F4-9942-BB65E1A4932D}" destId="{72A7AE68-6B5D-495C-94B9-80F7DDDAF6E5}" srcOrd="1" destOrd="0" presId="urn:microsoft.com/office/officeart/2018/2/layout/IconVerticalSolidList"/>
    <dgm:cxn modelId="{DDE0EDC0-212B-438A-AC41-7D6B89C2EC66}" type="presParOf" srcId="{9BA41D81-CDF8-43F4-9942-BB65E1A4932D}" destId="{52ED0048-305B-4C32-ABD2-5C306ADD6BEE}" srcOrd="2" destOrd="0" presId="urn:microsoft.com/office/officeart/2018/2/layout/IconVerticalSolidList"/>
    <dgm:cxn modelId="{C03005FD-0BAF-43E4-B152-20BA99221376}" type="presParOf" srcId="{9BA41D81-CDF8-43F4-9942-BB65E1A4932D}" destId="{49FD1789-041B-4371-81B1-1870C021CAA8}" srcOrd="3" destOrd="0" presId="urn:microsoft.com/office/officeart/2018/2/layout/IconVerticalSolidList"/>
    <dgm:cxn modelId="{3943EFEE-EB6A-4FF9-9A48-E62EE79405E3}" type="presParOf" srcId="{8D5F4D9D-0AF0-4DFD-B88D-14426912A5C1}" destId="{EA168DD4-245A-40AB-9A71-11288CFC511D}" srcOrd="7" destOrd="0" presId="urn:microsoft.com/office/officeart/2018/2/layout/IconVerticalSolidList"/>
    <dgm:cxn modelId="{AA675E1A-C236-48A4-8514-EC904F916BC1}" type="presParOf" srcId="{8D5F4D9D-0AF0-4DFD-B88D-14426912A5C1}" destId="{9DB76F92-61EA-42D3-9D60-F580786EB92D}" srcOrd="8" destOrd="0" presId="urn:microsoft.com/office/officeart/2018/2/layout/IconVerticalSolidList"/>
    <dgm:cxn modelId="{5846D3CC-1710-4D7C-800B-5EFE84549FE4}" type="presParOf" srcId="{9DB76F92-61EA-42D3-9D60-F580786EB92D}" destId="{48942088-4003-48A6-9410-91EEB1B380AF}" srcOrd="0" destOrd="0" presId="urn:microsoft.com/office/officeart/2018/2/layout/IconVerticalSolidList"/>
    <dgm:cxn modelId="{FCB4EC5C-2310-4A1E-86D8-F2BA85F24C30}" type="presParOf" srcId="{9DB76F92-61EA-42D3-9D60-F580786EB92D}" destId="{2EE1BD56-3767-4605-8CD0-48453BB2094B}" srcOrd="1" destOrd="0" presId="urn:microsoft.com/office/officeart/2018/2/layout/IconVerticalSolidList"/>
    <dgm:cxn modelId="{91E2B953-F06A-49EA-BE15-BFD51975BB0E}" type="presParOf" srcId="{9DB76F92-61EA-42D3-9D60-F580786EB92D}" destId="{0EA77EB1-A0F4-4900-9FB9-6D3B5E7CD213}" srcOrd="2" destOrd="0" presId="urn:microsoft.com/office/officeart/2018/2/layout/IconVerticalSolidList"/>
    <dgm:cxn modelId="{F7BCFA72-A8EF-4908-A766-0E16C9DB66FD}" type="presParOf" srcId="{9DB76F92-61EA-42D3-9D60-F580786EB92D}" destId="{AD06815C-135F-4AD2-9805-D5269E9326A0}" srcOrd="3" destOrd="0" presId="urn:microsoft.com/office/officeart/2018/2/layout/IconVerticalSolidList"/>
    <dgm:cxn modelId="{1E113C13-E8CA-4BB6-A522-A000B1E82FED}" type="presParOf" srcId="{8D5F4D9D-0AF0-4DFD-B88D-14426912A5C1}" destId="{CC3D7F15-CA19-40C3-A660-12974723C057}" srcOrd="9" destOrd="0" presId="urn:microsoft.com/office/officeart/2018/2/layout/IconVerticalSolidList"/>
    <dgm:cxn modelId="{F1B8F1AE-8182-4B73-A24E-D4CAA00FB78E}" type="presParOf" srcId="{8D5F4D9D-0AF0-4DFD-B88D-14426912A5C1}" destId="{B561EA69-6992-4C8D-BC4B-CFA50452E9F5}" srcOrd="10" destOrd="0" presId="urn:microsoft.com/office/officeart/2018/2/layout/IconVerticalSolidList"/>
    <dgm:cxn modelId="{3C283D9F-0E9A-43EA-9176-24345EDE5F76}" type="presParOf" srcId="{B561EA69-6992-4C8D-BC4B-CFA50452E9F5}" destId="{FD00C6CE-421A-45E0-96F5-EFAF73165011}" srcOrd="0" destOrd="0" presId="urn:microsoft.com/office/officeart/2018/2/layout/IconVerticalSolidList"/>
    <dgm:cxn modelId="{C94574CC-C5DD-4F76-89EE-EF28CC4C8CFA}" type="presParOf" srcId="{B561EA69-6992-4C8D-BC4B-CFA50452E9F5}" destId="{9C5E21DE-0560-48BA-97FA-3FDCCEA65850}" srcOrd="1" destOrd="0" presId="urn:microsoft.com/office/officeart/2018/2/layout/IconVerticalSolidList"/>
    <dgm:cxn modelId="{0D4FE360-7860-495A-B611-121B325041F5}" type="presParOf" srcId="{B561EA69-6992-4C8D-BC4B-CFA50452E9F5}" destId="{245A2FB4-EBA8-4F39-B995-80D1F2327FFD}" srcOrd="2" destOrd="0" presId="urn:microsoft.com/office/officeart/2018/2/layout/IconVerticalSolidList"/>
    <dgm:cxn modelId="{E5482B52-D0DC-4924-9B19-BFFB5D2B7E57}" type="presParOf" srcId="{B561EA69-6992-4C8D-BC4B-CFA50452E9F5}" destId="{A92005FA-99D8-451C-84D6-7CA9BC17F5AB}" srcOrd="3" destOrd="0" presId="urn:microsoft.com/office/officeart/2018/2/layout/IconVerticalSolidList"/>
    <dgm:cxn modelId="{02C0F8DE-7C06-43A7-9235-B472DF2BDBFA}" type="presParOf" srcId="{8D5F4D9D-0AF0-4DFD-B88D-14426912A5C1}" destId="{358BBBE1-1EE1-426A-BD24-5D578E651E46}" srcOrd="11" destOrd="0" presId="urn:microsoft.com/office/officeart/2018/2/layout/IconVerticalSolidList"/>
    <dgm:cxn modelId="{49A56AC5-C298-40FF-B724-9BF43B9BA5F5}" type="presParOf" srcId="{8D5F4D9D-0AF0-4DFD-B88D-14426912A5C1}" destId="{4DDBF2DD-E53F-4900-81C9-B05F1F7089D6}" srcOrd="12" destOrd="0" presId="urn:microsoft.com/office/officeart/2018/2/layout/IconVerticalSolidList"/>
    <dgm:cxn modelId="{AEB5A6CB-B2B7-48E7-A8ED-CD7A554F30FD}" type="presParOf" srcId="{4DDBF2DD-E53F-4900-81C9-B05F1F7089D6}" destId="{90EAB018-5F6E-4367-BAA6-6171B10E6CDB}" srcOrd="0" destOrd="0" presId="urn:microsoft.com/office/officeart/2018/2/layout/IconVerticalSolidList"/>
    <dgm:cxn modelId="{37402815-402F-4319-9E02-C2C83CE47D9C}" type="presParOf" srcId="{4DDBF2DD-E53F-4900-81C9-B05F1F7089D6}" destId="{4202C684-E266-4A85-85EA-304A1AAFF6D1}" srcOrd="1" destOrd="0" presId="urn:microsoft.com/office/officeart/2018/2/layout/IconVerticalSolidList"/>
    <dgm:cxn modelId="{5D168758-8243-4F01-B3CD-93AC39CFAFD2}" type="presParOf" srcId="{4DDBF2DD-E53F-4900-81C9-B05F1F7089D6}" destId="{9DB6866A-9ED5-497E-A1CA-D313B651DF9F}" srcOrd="2" destOrd="0" presId="urn:microsoft.com/office/officeart/2018/2/layout/IconVerticalSolidList"/>
    <dgm:cxn modelId="{9F363B41-FD2E-4B03-8F28-BD5809528648}" type="presParOf" srcId="{4DDBF2DD-E53F-4900-81C9-B05F1F7089D6}" destId="{2A9EF1D2-786F-4FC3-9C64-0F22BECC4C06}" srcOrd="3" destOrd="0" presId="urn:microsoft.com/office/officeart/2018/2/layout/IconVerticalSolidList"/>
    <dgm:cxn modelId="{1FEF7D37-F29B-4796-899D-9841183AF363}" type="presParOf" srcId="{8D5F4D9D-0AF0-4DFD-B88D-14426912A5C1}" destId="{A6DE4B74-8773-4232-8594-2494F35FA9B7}" srcOrd="13" destOrd="0" presId="urn:microsoft.com/office/officeart/2018/2/layout/IconVerticalSolidList"/>
    <dgm:cxn modelId="{25ADEF3B-A9EC-4959-B536-F732C8745AFD}" type="presParOf" srcId="{8D5F4D9D-0AF0-4DFD-B88D-14426912A5C1}" destId="{FD97F7AB-F343-4BBB-A22E-3504492DE388}" srcOrd="14" destOrd="0" presId="urn:microsoft.com/office/officeart/2018/2/layout/IconVerticalSolidList"/>
    <dgm:cxn modelId="{2F2DD43E-86AC-4EEE-8CDF-C2EACFE1C86B}" type="presParOf" srcId="{FD97F7AB-F343-4BBB-A22E-3504492DE388}" destId="{ACBE00EF-D8EE-4877-ADA5-F62F75612215}" srcOrd="0" destOrd="0" presId="urn:microsoft.com/office/officeart/2018/2/layout/IconVerticalSolidList"/>
    <dgm:cxn modelId="{1951B04A-59F5-4CB2-8872-943D2CC8CA3C}" type="presParOf" srcId="{FD97F7AB-F343-4BBB-A22E-3504492DE388}" destId="{9E47A018-70DD-4556-A30F-71D678A0B5C6}" srcOrd="1" destOrd="0" presId="urn:microsoft.com/office/officeart/2018/2/layout/IconVerticalSolidList"/>
    <dgm:cxn modelId="{846A2E83-E579-4169-8CAF-317D2A98AAF7}" type="presParOf" srcId="{FD97F7AB-F343-4BBB-A22E-3504492DE388}" destId="{882EE1A7-0C1B-42E2-B968-74F5179D6297}" srcOrd="2" destOrd="0" presId="urn:microsoft.com/office/officeart/2018/2/layout/IconVerticalSolidList"/>
    <dgm:cxn modelId="{1EBDF406-9FC7-4216-8BE8-F36143E62780}" type="presParOf" srcId="{FD97F7AB-F343-4BBB-A22E-3504492DE388}" destId="{13956569-6A89-491B-B70D-31209B1F2B2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9113B13-D551-46F4-9E54-8D52D75F7E61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AFF7C9C-8343-471C-8780-F1CB25D7F3CD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 err="1"/>
            <a:t>Andalusian</a:t>
          </a:r>
          <a:r>
            <a:rPr lang="es-ES" dirty="0"/>
            <a:t> </a:t>
          </a:r>
          <a:r>
            <a:rPr lang="es-ES" dirty="0" err="1"/>
            <a:t>Association</a:t>
          </a:r>
          <a:r>
            <a:rPr lang="es-ES" dirty="0"/>
            <a:t> </a:t>
          </a:r>
          <a:r>
            <a:rPr lang="es-ES" dirty="0" err="1"/>
            <a:t>for</a:t>
          </a:r>
          <a:r>
            <a:rPr lang="es-ES" dirty="0"/>
            <a:t> the </a:t>
          </a:r>
          <a:r>
            <a:rPr lang="es-ES" dirty="0" err="1"/>
            <a:t>Promotion</a:t>
          </a:r>
          <a:r>
            <a:rPr lang="es-ES" dirty="0"/>
            <a:t> </a:t>
          </a:r>
          <a:r>
            <a:rPr lang="es-ES" dirty="0" err="1"/>
            <a:t>of</a:t>
          </a:r>
          <a:r>
            <a:rPr lang="es-ES" dirty="0"/>
            <a:t> </a:t>
          </a:r>
          <a:r>
            <a:rPr lang="es-ES" dirty="0" err="1"/>
            <a:t>Videogames</a:t>
          </a:r>
          <a:endParaRPr lang="en-US" dirty="0"/>
        </a:p>
      </dgm:t>
    </dgm:pt>
    <dgm:pt modelId="{3FE33232-EB72-4108-92F8-7145BCFB0C7C}" type="parTrans" cxnId="{8E483712-3672-4607-940B-365D63F5B429}">
      <dgm:prSet/>
      <dgm:spPr/>
      <dgm:t>
        <a:bodyPr/>
        <a:lstStyle/>
        <a:p>
          <a:endParaRPr lang="en-US"/>
        </a:p>
      </dgm:t>
    </dgm:pt>
    <dgm:pt modelId="{4C5DB7CE-0542-4DC6-B3EA-2D500B8664E5}" type="sibTrans" cxnId="{8E483712-3672-4607-940B-365D63F5B429}">
      <dgm:prSet/>
      <dgm:spPr/>
      <dgm:t>
        <a:bodyPr/>
        <a:lstStyle/>
        <a:p>
          <a:endParaRPr lang="en-US"/>
        </a:p>
      </dgm:t>
    </dgm:pt>
    <dgm:pt modelId="{E5D1FAF3-77E7-4907-ABC3-C4FFD5B4ADC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Provides human and technological resources</a:t>
          </a:r>
        </a:p>
      </dgm:t>
    </dgm:pt>
    <dgm:pt modelId="{59A13E34-24A2-4E4B-81C1-89CD64D66AC8}" type="parTrans" cxnId="{38C30DBB-5BA7-4474-BD52-42330FA6CF90}">
      <dgm:prSet/>
      <dgm:spPr/>
      <dgm:t>
        <a:bodyPr/>
        <a:lstStyle/>
        <a:p>
          <a:endParaRPr lang="en-US"/>
        </a:p>
      </dgm:t>
    </dgm:pt>
    <dgm:pt modelId="{4552B275-5F9D-41A5-9B87-2A715587A89D}" type="sibTrans" cxnId="{38C30DBB-5BA7-4474-BD52-42330FA6CF90}">
      <dgm:prSet/>
      <dgm:spPr/>
      <dgm:t>
        <a:bodyPr/>
        <a:lstStyle/>
        <a:p>
          <a:endParaRPr lang="en-US"/>
        </a:p>
      </dgm:t>
    </dgm:pt>
    <dgm:pt modelId="{F7872958-EFCE-480D-B14A-B85638D34397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 err="1"/>
            <a:t>Includes</a:t>
          </a:r>
          <a:r>
            <a:rPr lang="es-ES" dirty="0"/>
            <a:t> </a:t>
          </a:r>
          <a:r>
            <a:rPr lang="es-ES" dirty="0" err="1"/>
            <a:t>experienced</a:t>
          </a:r>
          <a:r>
            <a:rPr lang="es-ES" dirty="0"/>
            <a:t> </a:t>
          </a:r>
          <a:r>
            <a:rPr lang="es-ES" dirty="0" err="1"/>
            <a:t>professionals</a:t>
          </a:r>
          <a:endParaRPr lang="en-US" dirty="0"/>
        </a:p>
      </dgm:t>
    </dgm:pt>
    <dgm:pt modelId="{9E405756-DACB-4CC1-8EE1-A63F3D7C10FC}" type="parTrans" cxnId="{93A26318-01B3-42A1-AF06-FB7FC9042C38}">
      <dgm:prSet/>
      <dgm:spPr/>
      <dgm:t>
        <a:bodyPr/>
        <a:lstStyle/>
        <a:p>
          <a:endParaRPr lang="en-US"/>
        </a:p>
      </dgm:t>
    </dgm:pt>
    <dgm:pt modelId="{56275F9E-C72D-4781-9F2A-861A485BB113}" type="sibTrans" cxnId="{93A26318-01B3-42A1-AF06-FB7FC9042C38}">
      <dgm:prSet/>
      <dgm:spPr/>
      <dgm:t>
        <a:bodyPr/>
        <a:lstStyle/>
        <a:p>
          <a:endParaRPr lang="en-US"/>
        </a:p>
      </dgm:t>
    </dgm:pt>
    <dgm:pt modelId="{E6E4A315-7280-460B-96AE-1A871B1385DF}" type="pres">
      <dgm:prSet presAssocID="{59113B13-D551-46F4-9E54-8D52D75F7E61}" presName="root" presStyleCnt="0">
        <dgm:presLayoutVars>
          <dgm:dir/>
          <dgm:resizeHandles val="exact"/>
        </dgm:presLayoutVars>
      </dgm:prSet>
      <dgm:spPr/>
    </dgm:pt>
    <dgm:pt modelId="{377E0CAF-A48A-4EAC-8C61-67E522D3D10D}" type="pres">
      <dgm:prSet presAssocID="{8AFF7C9C-8343-471C-8780-F1CB25D7F3CD}" presName="compNode" presStyleCnt="0"/>
      <dgm:spPr/>
    </dgm:pt>
    <dgm:pt modelId="{A70E1530-E024-4CA1-BB3F-9611E489AEFD}" type="pres">
      <dgm:prSet presAssocID="{8AFF7C9C-8343-471C-8780-F1CB25D7F3CD}" presName="bgRect" presStyleLbl="bgShp" presStyleIdx="0" presStyleCnt="3"/>
      <dgm:spPr/>
    </dgm:pt>
    <dgm:pt modelId="{92B6AB93-A0F3-47BA-AEEE-1ACE25A7F4F9}" type="pres">
      <dgm:prSet presAssocID="{8AFF7C9C-8343-471C-8780-F1CB25D7F3C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C1EBCC26-4F8F-4209-B704-F6CF596578F5}" type="pres">
      <dgm:prSet presAssocID="{8AFF7C9C-8343-471C-8780-F1CB25D7F3CD}" presName="spaceRect" presStyleCnt="0"/>
      <dgm:spPr/>
    </dgm:pt>
    <dgm:pt modelId="{B72024FA-6DBC-46BB-B13B-22794BBABD76}" type="pres">
      <dgm:prSet presAssocID="{8AFF7C9C-8343-471C-8780-F1CB25D7F3CD}" presName="parTx" presStyleLbl="revTx" presStyleIdx="0" presStyleCnt="3">
        <dgm:presLayoutVars>
          <dgm:chMax val="0"/>
          <dgm:chPref val="0"/>
        </dgm:presLayoutVars>
      </dgm:prSet>
      <dgm:spPr/>
    </dgm:pt>
    <dgm:pt modelId="{F85A1459-3ADF-48FF-BDB4-F8EE38D7A0BE}" type="pres">
      <dgm:prSet presAssocID="{4C5DB7CE-0542-4DC6-B3EA-2D500B8664E5}" presName="sibTrans" presStyleCnt="0"/>
      <dgm:spPr/>
    </dgm:pt>
    <dgm:pt modelId="{9723E986-5336-4D71-B718-F3FC68ACB1D2}" type="pres">
      <dgm:prSet presAssocID="{E5D1FAF3-77E7-4907-ABC3-C4FFD5B4ADC8}" presName="compNode" presStyleCnt="0"/>
      <dgm:spPr/>
    </dgm:pt>
    <dgm:pt modelId="{909A4F40-0159-4D8B-8583-374519CCD160}" type="pres">
      <dgm:prSet presAssocID="{E5D1FAF3-77E7-4907-ABC3-C4FFD5B4ADC8}" presName="bgRect" presStyleLbl="bgShp" presStyleIdx="1" presStyleCnt="3"/>
      <dgm:spPr/>
    </dgm:pt>
    <dgm:pt modelId="{170D6656-0FED-44AC-A468-DBC7841941F9}" type="pres">
      <dgm:prSet presAssocID="{E5D1FAF3-77E7-4907-ABC3-C4FFD5B4ADC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097B8802-E7B2-42EA-9723-35DFDB2ABB02}" type="pres">
      <dgm:prSet presAssocID="{E5D1FAF3-77E7-4907-ABC3-C4FFD5B4ADC8}" presName="spaceRect" presStyleCnt="0"/>
      <dgm:spPr/>
    </dgm:pt>
    <dgm:pt modelId="{14E3ED74-9CA6-4F8E-9A3D-07C2232B9C89}" type="pres">
      <dgm:prSet presAssocID="{E5D1FAF3-77E7-4907-ABC3-C4FFD5B4ADC8}" presName="parTx" presStyleLbl="revTx" presStyleIdx="1" presStyleCnt="3">
        <dgm:presLayoutVars>
          <dgm:chMax val="0"/>
          <dgm:chPref val="0"/>
        </dgm:presLayoutVars>
      </dgm:prSet>
      <dgm:spPr/>
    </dgm:pt>
    <dgm:pt modelId="{A8232CC8-CBED-413E-A5C2-E7A13C4009A6}" type="pres">
      <dgm:prSet presAssocID="{4552B275-5F9D-41A5-9B87-2A715587A89D}" presName="sibTrans" presStyleCnt="0"/>
      <dgm:spPr/>
    </dgm:pt>
    <dgm:pt modelId="{A3284A66-2F7C-4A6B-9EE0-0694F4003D85}" type="pres">
      <dgm:prSet presAssocID="{F7872958-EFCE-480D-B14A-B85638D34397}" presName="compNode" presStyleCnt="0"/>
      <dgm:spPr/>
    </dgm:pt>
    <dgm:pt modelId="{852F5547-18DF-4544-B473-28044F17BC4B}" type="pres">
      <dgm:prSet presAssocID="{F7872958-EFCE-480D-B14A-B85638D34397}" presName="bgRect" presStyleLbl="bgShp" presStyleIdx="2" presStyleCnt="3"/>
      <dgm:spPr/>
    </dgm:pt>
    <dgm:pt modelId="{369687E5-89CC-4286-BF77-4A004256A08F}" type="pres">
      <dgm:prSet presAssocID="{F7872958-EFCE-480D-B14A-B85638D3439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reath"/>
        </a:ext>
      </dgm:extLst>
    </dgm:pt>
    <dgm:pt modelId="{EA6CE9B6-0DBA-4BE4-9807-A9BA63D36E7E}" type="pres">
      <dgm:prSet presAssocID="{F7872958-EFCE-480D-B14A-B85638D34397}" presName="spaceRect" presStyleCnt="0"/>
      <dgm:spPr/>
    </dgm:pt>
    <dgm:pt modelId="{67B74F0E-7268-45BD-AD50-6113AA0E12EF}" type="pres">
      <dgm:prSet presAssocID="{F7872958-EFCE-480D-B14A-B85638D3439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E483712-3672-4607-940B-365D63F5B429}" srcId="{59113B13-D551-46F4-9E54-8D52D75F7E61}" destId="{8AFF7C9C-8343-471C-8780-F1CB25D7F3CD}" srcOrd="0" destOrd="0" parTransId="{3FE33232-EB72-4108-92F8-7145BCFB0C7C}" sibTransId="{4C5DB7CE-0542-4DC6-B3EA-2D500B8664E5}"/>
    <dgm:cxn modelId="{93A26318-01B3-42A1-AF06-FB7FC9042C38}" srcId="{59113B13-D551-46F4-9E54-8D52D75F7E61}" destId="{F7872958-EFCE-480D-B14A-B85638D34397}" srcOrd="2" destOrd="0" parTransId="{9E405756-DACB-4CC1-8EE1-A63F3D7C10FC}" sibTransId="{56275F9E-C72D-4781-9F2A-861A485BB113}"/>
    <dgm:cxn modelId="{325AD95E-5210-4B5D-AC5B-C6276CE174B1}" type="presOf" srcId="{59113B13-D551-46F4-9E54-8D52D75F7E61}" destId="{E6E4A315-7280-460B-96AE-1A871B1385DF}" srcOrd="0" destOrd="0" presId="urn:microsoft.com/office/officeart/2018/2/layout/IconVerticalSolidList"/>
    <dgm:cxn modelId="{9EEB2160-45EC-4CD9-A8D2-1A7332A45B1A}" type="presOf" srcId="{8AFF7C9C-8343-471C-8780-F1CB25D7F3CD}" destId="{B72024FA-6DBC-46BB-B13B-22794BBABD76}" srcOrd="0" destOrd="0" presId="urn:microsoft.com/office/officeart/2018/2/layout/IconVerticalSolidList"/>
    <dgm:cxn modelId="{D2DB694E-8519-4E65-BBC2-1A12CEB8100B}" type="presOf" srcId="{E5D1FAF3-77E7-4907-ABC3-C4FFD5B4ADC8}" destId="{14E3ED74-9CA6-4F8E-9A3D-07C2232B9C89}" srcOrd="0" destOrd="0" presId="urn:microsoft.com/office/officeart/2018/2/layout/IconVerticalSolidList"/>
    <dgm:cxn modelId="{38C30DBB-5BA7-4474-BD52-42330FA6CF90}" srcId="{59113B13-D551-46F4-9E54-8D52D75F7E61}" destId="{E5D1FAF3-77E7-4907-ABC3-C4FFD5B4ADC8}" srcOrd="1" destOrd="0" parTransId="{59A13E34-24A2-4E4B-81C1-89CD64D66AC8}" sibTransId="{4552B275-5F9D-41A5-9B87-2A715587A89D}"/>
    <dgm:cxn modelId="{569835E4-2448-4012-A29B-4C30C03DCE2D}" type="presOf" srcId="{F7872958-EFCE-480D-B14A-B85638D34397}" destId="{67B74F0E-7268-45BD-AD50-6113AA0E12EF}" srcOrd="0" destOrd="0" presId="urn:microsoft.com/office/officeart/2018/2/layout/IconVerticalSolidList"/>
    <dgm:cxn modelId="{6ABDA68F-950C-4E21-87DE-859DF9C6C125}" type="presParOf" srcId="{E6E4A315-7280-460B-96AE-1A871B1385DF}" destId="{377E0CAF-A48A-4EAC-8C61-67E522D3D10D}" srcOrd="0" destOrd="0" presId="urn:microsoft.com/office/officeart/2018/2/layout/IconVerticalSolidList"/>
    <dgm:cxn modelId="{43E4F83E-EE03-4D63-A5D2-A80BBA7EA082}" type="presParOf" srcId="{377E0CAF-A48A-4EAC-8C61-67E522D3D10D}" destId="{A70E1530-E024-4CA1-BB3F-9611E489AEFD}" srcOrd="0" destOrd="0" presId="urn:microsoft.com/office/officeart/2018/2/layout/IconVerticalSolidList"/>
    <dgm:cxn modelId="{0302DE04-44D7-41A5-8C3A-56961B3D40C6}" type="presParOf" srcId="{377E0CAF-A48A-4EAC-8C61-67E522D3D10D}" destId="{92B6AB93-A0F3-47BA-AEEE-1ACE25A7F4F9}" srcOrd="1" destOrd="0" presId="urn:microsoft.com/office/officeart/2018/2/layout/IconVerticalSolidList"/>
    <dgm:cxn modelId="{2D73C21D-E5DB-446E-B4A8-71B23B9ACF61}" type="presParOf" srcId="{377E0CAF-A48A-4EAC-8C61-67E522D3D10D}" destId="{C1EBCC26-4F8F-4209-B704-F6CF596578F5}" srcOrd="2" destOrd="0" presId="urn:microsoft.com/office/officeart/2018/2/layout/IconVerticalSolidList"/>
    <dgm:cxn modelId="{AB34ECD7-52F0-402B-824A-F46082591077}" type="presParOf" srcId="{377E0CAF-A48A-4EAC-8C61-67E522D3D10D}" destId="{B72024FA-6DBC-46BB-B13B-22794BBABD76}" srcOrd="3" destOrd="0" presId="urn:microsoft.com/office/officeart/2018/2/layout/IconVerticalSolidList"/>
    <dgm:cxn modelId="{11B4C5D2-7026-4B6F-B0C0-8AE40F7B0621}" type="presParOf" srcId="{E6E4A315-7280-460B-96AE-1A871B1385DF}" destId="{F85A1459-3ADF-48FF-BDB4-F8EE38D7A0BE}" srcOrd="1" destOrd="0" presId="urn:microsoft.com/office/officeart/2018/2/layout/IconVerticalSolidList"/>
    <dgm:cxn modelId="{D76F7768-5059-4F04-A786-F86C1BF2F6A3}" type="presParOf" srcId="{E6E4A315-7280-460B-96AE-1A871B1385DF}" destId="{9723E986-5336-4D71-B718-F3FC68ACB1D2}" srcOrd="2" destOrd="0" presId="urn:microsoft.com/office/officeart/2018/2/layout/IconVerticalSolidList"/>
    <dgm:cxn modelId="{0C949346-998A-4CAC-94D0-D20A6CFDCC6C}" type="presParOf" srcId="{9723E986-5336-4D71-B718-F3FC68ACB1D2}" destId="{909A4F40-0159-4D8B-8583-374519CCD160}" srcOrd="0" destOrd="0" presId="urn:microsoft.com/office/officeart/2018/2/layout/IconVerticalSolidList"/>
    <dgm:cxn modelId="{AD2D23FA-514A-4268-B2F7-98E9ACE0CE3F}" type="presParOf" srcId="{9723E986-5336-4D71-B718-F3FC68ACB1D2}" destId="{170D6656-0FED-44AC-A468-DBC7841941F9}" srcOrd="1" destOrd="0" presId="urn:microsoft.com/office/officeart/2018/2/layout/IconVerticalSolidList"/>
    <dgm:cxn modelId="{AB2076F5-0CB7-4691-8A9B-F6509BC054F9}" type="presParOf" srcId="{9723E986-5336-4D71-B718-F3FC68ACB1D2}" destId="{097B8802-E7B2-42EA-9723-35DFDB2ABB02}" srcOrd="2" destOrd="0" presId="urn:microsoft.com/office/officeart/2018/2/layout/IconVerticalSolidList"/>
    <dgm:cxn modelId="{1133D8BC-D4FB-4CD8-977E-F7DA624C16B2}" type="presParOf" srcId="{9723E986-5336-4D71-B718-F3FC68ACB1D2}" destId="{14E3ED74-9CA6-4F8E-9A3D-07C2232B9C89}" srcOrd="3" destOrd="0" presId="urn:microsoft.com/office/officeart/2018/2/layout/IconVerticalSolidList"/>
    <dgm:cxn modelId="{8B7021B9-6723-4CF3-93F8-A997CE9F1AE7}" type="presParOf" srcId="{E6E4A315-7280-460B-96AE-1A871B1385DF}" destId="{A8232CC8-CBED-413E-A5C2-E7A13C4009A6}" srcOrd="3" destOrd="0" presId="urn:microsoft.com/office/officeart/2018/2/layout/IconVerticalSolidList"/>
    <dgm:cxn modelId="{DB26B854-3465-46C1-9530-06E28F220091}" type="presParOf" srcId="{E6E4A315-7280-460B-96AE-1A871B1385DF}" destId="{A3284A66-2F7C-4A6B-9EE0-0694F4003D85}" srcOrd="4" destOrd="0" presId="urn:microsoft.com/office/officeart/2018/2/layout/IconVerticalSolidList"/>
    <dgm:cxn modelId="{C726B21D-67AA-4740-9594-7F4278BCEC50}" type="presParOf" srcId="{A3284A66-2F7C-4A6B-9EE0-0694F4003D85}" destId="{852F5547-18DF-4544-B473-28044F17BC4B}" srcOrd="0" destOrd="0" presId="urn:microsoft.com/office/officeart/2018/2/layout/IconVerticalSolidList"/>
    <dgm:cxn modelId="{84FB5780-0168-4845-841C-3BE29BC25EC6}" type="presParOf" srcId="{A3284A66-2F7C-4A6B-9EE0-0694F4003D85}" destId="{369687E5-89CC-4286-BF77-4A004256A08F}" srcOrd="1" destOrd="0" presId="urn:microsoft.com/office/officeart/2018/2/layout/IconVerticalSolidList"/>
    <dgm:cxn modelId="{BB508B55-383E-4C10-B122-83CA9512476E}" type="presParOf" srcId="{A3284A66-2F7C-4A6B-9EE0-0694F4003D85}" destId="{EA6CE9B6-0DBA-4BE4-9807-A9BA63D36E7E}" srcOrd="2" destOrd="0" presId="urn:microsoft.com/office/officeart/2018/2/layout/IconVerticalSolidList"/>
    <dgm:cxn modelId="{009FF02E-B051-4ACF-A768-ED09B810A9A9}" type="presParOf" srcId="{A3284A66-2F7C-4A6B-9EE0-0694F4003D85}" destId="{67B74F0E-7268-45BD-AD50-6113AA0E12E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22683AB-C1F2-4F53-B2FC-E0F6B6FB288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8517573-ABD7-4739-86A1-8A81ADE86E79}">
      <dgm:prSet/>
      <dgm:spPr/>
      <dgm:t>
        <a:bodyPr/>
        <a:lstStyle/>
        <a:p>
          <a:pPr>
            <a:defRPr cap="all"/>
          </a:pPr>
          <a:r>
            <a:rPr lang="es-ES"/>
            <a:t>Government aids</a:t>
          </a:r>
          <a:endParaRPr lang="en-US"/>
        </a:p>
      </dgm:t>
    </dgm:pt>
    <dgm:pt modelId="{13921440-2C7F-4820-84C9-F8A3D44FF93F}" type="parTrans" cxnId="{20440858-FF70-4B19-B7C1-F8F80A471139}">
      <dgm:prSet/>
      <dgm:spPr/>
      <dgm:t>
        <a:bodyPr/>
        <a:lstStyle/>
        <a:p>
          <a:endParaRPr lang="en-US"/>
        </a:p>
      </dgm:t>
    </dgm:pt>
    <dgm:pt modelId="{B42919FF-943B-4691-B815-93B289C5EF63}" type="sibTrans" cxnId="{20440858-FF70-4B19-B7C1-F8F80A471139}">
      <dgm:prSet/>
      <dgm:spPr/>
      <dgm:t>
        <a:bodyPr/>
        <a:lstStyle/>
        <a:p>
          <a:endParaRPr lang="en-US"/>
        </a:p>
      </dgm:t>
    </dgm:pt>
    <dgm:pt modelId="{DC236C17-F170-420E-AB34-9991D72B51EC}">
      <dgm:prSet/>
      <dgm:spPr/>
      <dgm:t>
        <a:bodyPr/>
        <a:lstStyle/>
        <a:p>
          <a:pPr>
            <a:defRPr cap="all"/>
          </a:pPr>
          <a:r>
            <a:rPr lang="es-ES"/>
            <a:t>Company membership fees</a:t>
          </a:r>
          <a:endParaRPr lang="en-US"/>
        </a:p>
      </dgm:t>
    </dgm:pt>
    <dgm:pt modelId="{001751D9-587C-41ED-BA7D-AB9707CDB20A}" type="parTrans" cxnId="{E2D461C8-0192-45FA-ADC9-341072AD4F24}">
      <dgm:prSet/>
      <dgm:spPr/>
      <dgm:t>
        <a:bodyPr/>
        <a:lstStyle/>
        <a:p>
          <a:endParaRPr lang="en-US"/>
        </a:p>
      </dgm:t>
    </dgm:pt>
    <dgm:pt modelId="{926F04BC-C00D-4C86-BF24-FDFE497A6EB1}" type="sibTrans" cxnId="{E2D461C8-0192-45FA-ADC9-341072AD4F24}">
      <dgm:prSet/>
      <dgm:spPr/>
      <dgm:t>
        <a:bodyPr/>
        <a:lstStyle/>
        <a:p>
          <a:endParaRPr lang="en-US"/>
        </a:p>
      </dgm:t>
    </dgm:pt>
    <dgm:pt modelId="{6A258DE5-0014-44A0-9744-5B54A3ED0E76}">
      <dgm:prSet/>
      <dgm:spPr/>
      <dgm:t>
        <a:bodyPr/>
        <a:lstStyle/>
        <a:p>
          <a:pPr>
            <a:defRPr cap="all"/>
          </a:pPr>
          <a:r>
            <a:rPr lang="es-ES"/>
            <a:t>Sublicensing administrative Access</a:t>
          </a:r>
          <a:endParaRPr lang="en-US"/>
        </a:p>
      </dgm:t>
    </dgm:pt>
    <dgm:pt modelId="{C785891D-FA0A-43C4-8DF0-373466CB677A}" type="parTrans" cxnId="{B402D047-B195-463B-99DC-2B45EC3F439A}">
      <dgm:prSet/>
      <dgm:spPr/>
      <dgm:t>
        <a:bodyPr/>
        <a:lstStyle/>
        <a:p>
          <a:endParaRPr lang="en-US"/>
        </a:p>
      </dgm:t>
    </dgm:pt>
    <dgm:pt modelId="{1948957A-F735-4628-8099-5E3126DBEA67}" type="sibTrans" cxnId="{B402D047-B195-463B-99DC-2B45EC3F439A}">
      <dgm:prSet/>
      <dgm:spPr/>
      <dgm:t>
        <a:bodyPr/>
        <a:lstStyle/>
        <a:p>
          <a:endParaRPr lang="en-US"/>
        </a:p>
      </dgm:t>
    </dgm:pt>
    <dgm:pt modelId="{B0598FAE-22B5-4FA8-9A87-395E303C69AF}">
      <dgm:prSet/>
      <dgm:spPr/>
      <dgm:t>
        <a:bodyPr/>
        <a:lstStyle/>
        <a:p>
          <a:pPr>
            <a:defRPr cap="all"/>
          </a:pPr>
          <a:r>
            <a:rPr lang="es-ES"/>
            <a:t>Development events</a:t>
          </a:r>
          <a:endParaRPr lang="en-US"/>
        </a:p>
      </dgm:t>
    </dgm:pt>
    <dgm:pt modelId="{C962756A-BF79-4B6A-884A-58B4C71416DC}" type="parTrans" cxnId="{AC95BB16-6616-48C3-8ACD-2CCCF7F8F5D6}">
      <dgm:prSet/>
      <dgm:spPr/>
      <dgm:t>
        <a:bodyPr/>
        <a:lstStyle/>
        <a:p>
          <a:endParaRPr lang="en-US"/>
        </a:p>
      </dgm:t>
    </dgm:pt>
    <dgm:pt modelId="{30332A16-2A61-474D-8009-350015E75106}" type="sibTrans" cxnId="{AC95BB16-6616-48C3-8ACD-2CCCF7F8F5D6}">
      <dgm:prSet/>
      <dgm:spPr/>
      <dgm:t>
        <a:bodyPr/>
        <a:lstStyle/>
        <a:p>
          <a:endParaRPr lang="en-US"/>
        </a:p>
      </dgm:t>
    </dgm:pt>
    <dgm:pt modelId="{10B3C854-FF63-4EBA-BEA7-46722BFF69FB}" type="pres">
      <dgm:prSet presAssocID="{722683AB-C1F2-4F53-B2FC-E0F6B6FB2882}" presName="root" presStyleCnt="0">
        <dgm:presLayoutVars>
          <dgm:dir/>
          <dgm:resizeHandles val="exact"/>
        </dgm:presLayoutVars>
      </dgm:prSet>
      <dgm:spPr/>
    </dgm:pt>
    <dgm:pt modelId="{8462FDB8-AD8B-468C-A0E0-973FD01743A3}" type="pres">
      <dgm:prSet presAssocID="{38517573-ABD7-4739-86A1-8A81ADE86E79}" presName="compNode" presStyleCnt="0"/>
      <dgm:spPr/>
    </dgm:pt>
    <dgm:pt modelId="{81AED7D4-B27F-4B00-803F-DDF65D5CE2F5}" type="pres">
      <dgm:prSet presAssocID="{38517573-ABD7-4739-86A1-8A81ADE86E79}" presName="iconBgRect" presStyleLbl="bgShp" presStyleIdx="0" presStyleCnt="4"/>
      <dgm:spPr/>
    </dgm:pt>
    <dgm:pt modelId="{A8E38DFB-DFF8-44ED-9E95-D28036DDD27D}" type="pres">
      <dgm:prSet presAssocID="{38517573-ABD7-4739-86A1-8A81ADE86E7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9767C384-6448-4AF6-96A8-1A3C230E0DD5}" type="pres">
      <dgm:prSet presAssocID="{38517573-ABD7-4739-86A1-8A81ADE86E79}" presName="spaceRect" presStyleCnt="0"/>
      <dgm:spPr/>
    </dgm:pt>
    <dgm:pt modelId="{C27BE557-BC78-4B40-B203-E2A661E3EB11}" type="pres">
      <dgm:prSet presAssocID="{38517573-ABD7-4739-86A1-8A81ADE86E79}" presName="textRect" presStyleLbl="revTx" presStyleIdx="0" presStyleCnt="4">
        <dgm:presLayoutVars>
          <dgm:chMax val="1"/>
          <dgm:chPref val="1"/>
        </dgm:presLayoutVars>
      </dgm:prSet>
      <dgm:spPr/>
    </dgm:pt>
    <dgm:pt modelId="{949D7225-F906-4DC9-9E51-C88253BF8553}" type="pres">
      <dgm:prSet presAssocID="{B42919FF-943B-4691-B815-93B289C5EF63}" presName="sibTrans" presStyleCnt="0"/>
      <dgm:spPr/>
    </dgm:pt>
    <dgm:pt modelId="{362D90DC-C143-4B1C-B3F0-DC17CF008CCF}" type="pres">
      <dgm:prSet presAssocID="{DC236C17-F170-420E-AB34-9991D72B51EC}" presName="compNode" presStyleCnt="0"/>
      <dgm:spPr/>
    </dgm:pt>
    <dgm:pt modelId="{36667FAF-24DE-423B-9C68-C84B2618FB4B}" type="pres">
      <dgm:prSet presAssocID="{DC236C17-F170-420E-AB34-9991D72B51EC}" presName="iconBgRect" presStyleLbl="bgShp" presStyleIdx="1" presStyleCnt="4"/>
      <dgm:spPr/>
    </dgm:pt>
    <dgm:pt modelId="{F1FA1257-E65C-4B4B-A4E4-C17D43714C94}" type="pres">
      <dgm:prSet presAssocID="{DC236C17-F170-420E-AB34-9991D72B51E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C499B162-70FD-4462-90FD-9DB8C7E6EE21}" type="pres">
      <dgm:prSet presAssocID="{DC236C17-F170-420E-AB34-9991D72B51EC}" presName="spaceRect" presStyleCnt="0"/>
      <dgm:spPr/>
    </dgm:pt>
    <dgm:pt modelId="{2C4B56C4-D906-4CA9-97DB-B65E156D495F}" type="pres">
      <dgm:prSet presAssocID="{DC236C17-F170-420E-AB34-9991D72B51EC}" presName="textRect" presStyleLbl="revTx" presStyleIdx="1" presStyleCnt="4">
        <dgm:presLayoutVars>
          <dgm:chMax val="1"/>
          <dgm:chPref val="1"/>
        </dgm:presLayoutVars>
      </dgm:prSet>
      <dgm:spPr/>
    </dgm:pt>
    <dgm:pt modelId="{FBB31C6B-DFDE-4FD3-A28A-05A4818C6E4E}" type="pres">
      <dgm:prSet presAssocID="{926F04BC-C00D-4C86-BF24-FDFE497A6EB1}" presName="sibTrans" presStyleCnt="0"/>
      <dgm:spPr/>
    </dgm:pt>
    <dgm:pt modelId="{E736C8E4-8EAF-4947-8D82-F817D9690D4E}" type="pres">
      <dgm:prSet presAssocID="{6A258DE5-0014-44A0-9744-5B54A3ED0E76}" presName="compNode" presStyleCnt="0"/>
      <dgm:spPr/>
    </dgm:pt>
    <dgm:pt modelId="{854B1807-4846-449D-88B2-C5A15BCDDC94}" type="pres">
      <dgm:prSet presAssocID="{6A258DE5-0014-44A0-9744-5B54A3ED0E76}" presName="iconBgRect" presStyleLbl="bgShp" presStyleIdx="2" presStyleCnt="4"/>
      <dgm:spPr/>
    </dgm:pt>
    <dgm:pt modelId="{93E499B1-F961-434F-86CB-449269DB6B44}" type="pres">
      <dgm:prSet presAssocID="{6A258DE5-0014-44A0-9744-5B54A3ED0E7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BDDC3BFE-677C-4815-83DE-3E317E69F76B}" type="pres">
      <dgm:prSet presAssocID="{6A258DE5-0014-44A0-9744-5B54A3ED0E76}" presName="spaceRect" presStyleCnt="0"/>
      <dgm:spPr/>
    </dgm:pt>
    <dgm:pt modelId="{C2CF0CE0-0CD4-4CF5-899A-19BD4256720D}" type="pres">
      <dgm:prSet presAssocID="{6A258DE5-0014-44A0-9744-5B54A3ED0E76}" presName="textRect" presStyleLbl="revTx" presStyleIdx="2" presStyleCnt="4">
        <dgm:presLayoutVars>
          <dgm:chMax val="1"/>
          <dgm:chPref val="1"/>
        </dgm:presLayoutVars>
      </dgm:prSet>
      <dgm:spPr/>
    </dgm:pt>
    <dgm:pt modelId="{B316BCC6-DA0B-4BBD-8199-FC8C4480FADC}" type="pres">
      <dgm:prSet presAssocID="{1948957A-F735-4628-8099-5E3126DBEA67}" presName="sibTrans" presStyleCnt="0"/>
      <dgm:spPr/>
    </dgm:pt>
    <dgm:pt modelId="{2BFCC521-FF31-4DB2-9A24-00A75890251A}" type="pres">
      <dgm:prSet presAssocID="{B0598FAE-22B5-4FA8-9A87-395E303C69AF}" presName="compNode" presStyleCnt="0"/>
      <dgm:spPr/>
    </dgm:pt>
    <dgm:pt modelId="{C6F23EC9-9999-4BDA-B4BF-B32FF275665A}" type="pres">
      <dgm:prSet presAssocID="{B0598FAE-22B5-4FA8-9A87-395E303C69AF}" presName="iconBgRect" presStyleLbl="bgShp" presStyleIdx="3" presStyleCnt="4"/>
      <dgm:spPr/>
    </dgm:pt>
    <dgm:pt modelId="{39ADE539-FF29-46DE-993B-D70CDC2F64F7}" type="pres">
      <dgm:prSet presAssocID="{B0598FAE-22B5-4FA8-9A87-395E303C69A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119346D6-9DCD-4CB0-B718-2E8E9AB6D69D}" type="pres">
      <dgm:prSet presAssocID="{B0598FAE-22B5-4FA8-9A87-395E303C69AF}" presName="spaceRect" presStyleCnt="0"/>
      <dgm:spPr/>
    </dgm:pt>
    <dgm:pt modelId="{AEDF62AC-FB47-4E3B-BE52-55CFB4237C00}" type="pres">
      <dgm:prSet presAssocID="{B0598FAE-22B5-4FA8-9A87-395E303C69A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C95BB16-6616-48C3-8ACD-2CCCF7F8F5D6}" srcId="{722683AB-C1F2-4F53-B2FC-E0F6B6FB2882}" destId="{B0598FAE-22B5-4FA8-9A87-395E303C69AF}" srcOrd="3" destOrd="0" parTransId="{C962756A-BF79-4B6A-884A-58B4C71416DC}" sibTransId="{30332A16-2A61-474D-8009-350015E75106}"/>
    <dgm:cxn modelId="{D55AE825-FB9F-4F1C-83BD-62909EA3B21B}" type="presOf" srcId="{B0598FAE-22B5-4FA8-9A87-395E303C69AF}" destId="{AEDF62AC-FB47-4E3B-BE52-55CFB4237C00}" srcOrd="0" destOrd="0" presId="urn:microsoft.com/office/officeart/2018/5/layout/IconCircleLabelList"/>
    <dgm:cxn modelId="{E97D8341-9D0C-4D14-91AA-4CC11AFF2DEE}" type="presOf" srcId="{722683AB-C1F2-4F53-B2FC-E0F6B6FB2882}" destId="{10B3C854-FF63-4EBA-BEA7-46722BFF69FB}" srcOrd="0" destOrd="0" presId="urn:microsoft.com/office/officeart/2018/5/layout/IconCircleLabelList"/>
    <dgm:cxn modelId="{B402D047-B195-463B-99DC-2B45EC3F439A}" srcId="{722683AB-C1F2-4F53-B2FC-E0F6B6FB2882}" destId="{6A258DE5-0014-44A0-9744-5B54A3ED0E76}" srcOrd="2" destOrd="0" parTransId="{C785891D-FA0A-43C4-8DF0-373466CB677A}" sibTransId="{1948957A-F735-4628-8099-5E3126DBEA67}"/>
    <dgm:cxn modelId="{EDB14F75-2FDC-48CA-A556-DB6A942BB093}" type="presOf" srcId="{6A258DE5-0014-44A0-9744-5B54A3ED0E76}" destId="{C2CF0CE0-0CD4-4CF5-899A-19BD4256720D}" srcOrd="0" destOrd="0" presId="urn:microsoft.com/office/officeart/2018/5/layout/IconCircleLabelList"/>
    <dgm:cxn modelId="{20440858-FF70-4B19-B7C1-F8F80A471139}" srcId="{722683AB-C1F2-4F53-B2FC-E0F6B6FB2882}" destId="{38517573-ABD7-4739-86A1-8A81ADE86E79}" srcOrd="0" destOrd="0" parTransId="{13921440-2C7F-4820-84C9-F8A3D44FF93F}" sibTransId="{B42919FF-943B-4691-B815-93B289C5EF63}"/>
    <dgm:cxn modelId="{6D0DA9B5-B5F2-4727-A6EB-E24AAE549422}" type="presOf" srcId="{38517573-ABD7-4739-86A1-8A81ADE86E79}" destId="{C27BE557-BC78-4B40-B203-E2A661E3EB11}" srcOrd="0" destOrd="0" presId="urn:microsoft.com/office/officeart/2018/5/layout/IconCircleLabelList"/>
    <dgm:cxn modelId="{9C9120B7-89A2-4910-84A3-F1F99AAD6C23}" type="presOf" srcId="{DC236C17-F170-420E-AB34-9991D72B51EC}" destId="{2C4B56C4-D906-4CA9-97DB-B65E156D495F}" srcOrd="0" destOrd="0" presId="urn:microsoft.com/office/officeart/2018/5/layout/IconCircleLabelList"/>
    <dgm:cxn modelId="{E2D461C8-0192-45FA-ADC9-341072AD4F24}" srcId="{722683AB-C1F2-4F53-B2FC-E0F6B6FB2882}" destId="{DC236C17-F170-420E-AB34-9991D72B51EC}" srcOrd="1" destOrd="0" parTransId="{001751D9-587C-41ED-BA7D-AB9707CDB20A}" sibTransId="{926F04BC-C00D-4C86-BF24-FDFE497A6EB1}"/>
    <dgm:cxn modelId="{05CE8D05-391E-4A67-BB59-95ED4829D54B}" type="presParOf" srcId="{10B3C854-FF63-4EBA-BEA7-46722BFF69FB}" destId="{8462FDB8-AD8B-468C-A0E0-973FD01743A3}" srcOrd="0" destOrd="0" presId="urn:microsoft.com/office/officeart/2018/5/layout/IconCircleLabelList"/>
    <dgm:cxn modelId="{5EDEAC54-DE55-4D3E-B274-C3F69AB2877D}" type="presParOf" srcId="{8462FDB8-AD8B-468C-A0E0-973FD01743A3}" destId="{81AED7D4-B27F-4B00-803F-DDF65D5CE2F5}" srcOrd="0" destOrd="0" presId="urn:microsoft.com/office/officeart/2018/5/layout/IconCircleLabelList"/>
    <dgm:cxn modelId="{049A0392-2E26-414A-AB57-F30592D42295}" type="presParOf" srcId="{8462FDB8-AD8B-468C-A0E0-973FD01743A3}" destId="{A8E38DFB-DFF8-44ED-9E95-D28036DDD27D}" srcOrd="1" destOrd="0" presId="urn:microsoft.com/office/officeart/2018/5/layout/IconCircleLabelList"/>
    <dgm:cxn modelId="{069FE6F8-3FDB-4ADE-9F16-589955079EA4}" type="presParOf" srcId="{8462FDB8-AD8B-468C-A0E0-973FD01743A3}" destId="{9767C384-6448-4AF6-96A8-1A3C230E0DD5}" srcOrd="2" destOrd="0" presId="urn:microsoft.com/office/officeart/2018/5/layout/IconCircleLabelList"/>
    <dgm:cxn modelId="{62378058-1617-4425-8C73-B8352C792767}" type="presParOf" srcId="{8462FDB8-AD8B-468C-A0E0-973FD01743A3}" destId="{C27BE557-BC78-4B40-B203-E2A661E3EB11}" srcOrd="3" destOrd="0" presId="urn:microsoft.com/office/officeart/2018/5/layout/IconCircleLabelList"/>
    <dgm:cxn modelId="{85DBE84B-2CEF-4637-B8C5-7A33884FB6E0}" type="presParOf" srcId="{10B3C854-FF63-4EBA-BEA7-46722BFF69FB}" destId="{949D7225-F906-4DC9-9E51-C88253BF8553}" srcOrd="1" destOrd="0" presId="urn:microsoft.com/office/officeart/2018/5/layout/IconCircleLabelList"/>
    <dgm:cxn modelId="{E9097E8E-7919-4745-9C95-D91BB6990262}" type="presParOf" srcId="{10B3C854-FF63-4EBA-BEA7-46722BFF69FB}" destId="{362D90DC-C143-4B1C-B3F0-DC17CF008CCF}" srcOrd="2" destOrd="0" presId="urn:microsoft.com/office/officeart/2018/5/layout/IconCircleLabelList"/>
    <dgm:cxn modelId="{0716AB90-61CF-4EA9-9E49-9AA77FEF2358}" type="presParOf" srcId="{362D90DC-C143-4B1C-B3F0-DC17CF008CCF}" destId="{36667FAF-24DE-423B-9C68-C84B2618FB4B}" srcOrd="0" destOrd="0" presId="urn:microsoft.com/office/officeart/2018/5/layout/IconCircleLabelList"/>
    <dgm:cxn modelId="{82153E5D-D129-42CB-9C5A-5F439876E928}" type="presParOf" srcId="{362D90DC-C143-4B1C-B3F0-DC17CF008CCF}" destId="{F1FA1257-E65C-4B4B-A4E4-C17D43714C94}" srcOrd="1" destOrd="0" presId="urn:microsoft.com/office/officeart/2018/5/layout/IconCircleLabelList"/>
    <dgm:cxn modelId="{4E176E35-58A5-4C7F-9A60-B9E6E9E81AE6}" type="presParOf" srcId="{362D90DC-C143-4B1C-B3F0-DC17CF008CCF}" destId="{C499B162-70FD-4462-90FD-9DB8C7E6EE21}" srcOrd="2" destOrd="0" presId="urn:microsoft.com/office/officeart/2018/5/layout/IconCircleLabelList"/>
    <dgm:cxn modelId="{333D758B-DD46-4647-B57F-62320F672313}" type="presParOf" srcId="{362D90DC-C143-4B1C-B3F0-DC17CF008CCF}" destId="{2C4B56C4-D906-4CA9-97DB-B65E156D495F}" srcOrd="3" destOrd="0" presId="urn:microsoft.com/office/officeart/2018/5/layout/IconCircleLabelList"/>
    <dgm:cxn modelId="{7352C651-CDCC-4242-85F3-ED3EE5B41968}" type="presParOf" srcId="{10B3C854-FF63-4EBA-BEA7-46722BFF69FB}" destId="{FBB31C6B-DFDE-4FD3-A28A-05A4818C6E4E}" srcOrd="3" destOrd="0" presId="urn:microsoft.com/office/officeart/2018/5/layout/IconCircleLabelList"/>
    <dgm:cxn modelId="{F2EA39ED-1FE3-4C50-AB5D-2230095A344B}" type="presParOf" srcId="{10B3C854-FF63-4EBA-BEA7-46722BFF69FB}" destId="{E736C8E4-8EAF-4947-8D82-F817D9690D4E}" srcOrd="4" destOrd="0" presId="urn:microsoft.com/office/officeart/2018/5/layout/IconCircleLabelList"/>
    <dgm:cxn modelId="{B6D12CFD-05C1-4E7E-A653-5F8FDCED9142}" type="presParOf" srcId="{E736C8E4-8EAF-4947-8D82-F817D9690D4E}" destId="{854B1807-4846-449D-88B2-C5A15BCDDC94}" srcOrd="0" destOrd="0" presId="urn:microsoft.com/office/officeart/2018/5/layout/IconCircleLabelList"/>
    <dgm:cxn modelId="{5F121BB3-2AAC-4B8F-AE65-E13B4ED745C2}" type="presParOf" srcId="{E736C8E4-8EAF-4947-8D82-F817D9690D4E}" destId="{93E499B1-F961-434F-86CB-449269DB6B44}" srcOrd="1" destOrd="0" presId="urn:microsoft.com/office/officeart/2018/5/layout/IconCircleLabelList"/>
    <dgm:cxn modelId="{B02A86E1-3ACF-487C-AFE4-115F4B6733F1}" type="presParOf" srcId="{E736C8E4-8EAF-4947-8D82-F817D9690D4E}" destId="{BDDC3BFE-677C-4815-83DE-3E317E69F76B}" srcOrd="2" destOrd="0" presId="urn:microsoft.com/office/officeart/2018/5/layout/IconCircleLabelList"/>
    <dgm:cxn modelId="{3242F62F-8DB6-43BC-B19E-921CD0CEC5C8}" type="presParOf" srcId="{E736C8E4-8EAF-4947-8D82-F817D9690D4E}" destId="{C2CF0CE0-0CD4-4CF5-899A-19BD4256720D}" srcOrd="3" destOrd="0" presId="urn:microsoft.com/office/officeart/2018/5/layout/IconCircleLabelList"/>
    <dgm:cxn modelId="{756727C2-E130-4DD7-A966-19E63B5E2CF2}" type="presParOf" srcId="{10B3C854-FF63-4EBA-BEA7-46722BFF69FB}" destId="{B316BCC6-DA0B-4BBD-8199-FC8C4480FADC}" srcOrd="5" destOrd="0" presId="urn:microsoft.com/office/officeart/2018/5/layout/IconCircleLabelList"/>
    <dgm:cxn modelId="{33C7493D-51A0-49E8-A0FA-7C27155B9D28}" type="presParOf" srcId="{10B3C854-FF63-4EBA-BEA7-46722BFF69FB}" destId="{2BFCC521-FF31-4DB2-9A24-00A75890251A}" srcOrd="6" destOrd="0" presId="urn:microsoft.com/office/officeart/2018/5/layout/IconCircleLabelList"/>
    <dgm:cxn modelId="{D760285D-59F0-4EF4-8EE5-789F65D43E14}" type="presParOf" srcId="{2BFCC521-FF31-4DB2-9A24-00A75890251A}" destId="{C6F23EC9-9999-4BDA-B4BF-B32FF275665A}" srcOrd="0" destOrd="0" presId="urn:microsoft.com/office/officeart/2018/5/layout/IconCircleLabelList"/>
    <dgm:cxn modelId="{447CFBDC-0FB9-483A-AC71-05F8692CCD18}" type="presParOf" srcId="{2BFCC521-FF31-4DB2-9A24-00A75890251A}" destId="{39ADE539-FF29-46DE-993B-D70CDC2F64F7}" srcOrd="1" destOrd="0" presId="urn:microsoft.com/office/officeart/2018/5/layout/IconCircleLabelList"/>
    <dgm:cxn modelId="{9F23CEC8-D838-4252-A6AC-56A3640BAE96}" type="presParOf" srcId="{2BFCC521-FF31-4DB2-9A24-00A75890251A}" destId="{119346D6-9DCD-4CB0-B718-2E8E9AB6D69D}" srcOrd="2" destOrd="0" presId="urn:microsoft.com/office/officeart/2018/5/layout/IconCircleLabelList"/>
    <dgm:cxn modelId="{E175ECF4-2EC7-422A-982A-871AC03A17E6}" type="presParOf" srcId="{2BFCC521-FF31-4DB2-9A24-00A75890251A}" destId="{AEDF62AC-FB47-4E3B-BE52-55CFB4237C0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64AB476-95A3-405A-B3E0-29C4F1E16F65}" type="doc">
      <dgm:prSet loTypeId="urn:microsoft.com/office/officeart/2018/2/layout/IconLabelList" loCatId="icon" qsTypeId="urn:microsoft.com/office/officeart/2005/8/quickstyle/simple4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395104FF-B6C4-4E8F-BAD1-D2AF6CAC369F}">
      <dgm:prSet/>
      <dgm:spPr/>
      <dgm:t>
        <a:bodyPr/>
        <a:lstStyle/>
        <a:p>
          <a:r>
            <a:rPr lang="es-ES"/>
            <a:t>Intuitive design</a:t>
          </a:r>
          <a:endParaRPr lang="en-US"/>
        </a:p>
      </dgm:t>
    </dgm:pt>
    <dgm:pt modelId="{0C7F414C-A1A3-487F-BB12-D61C0C1C7B2B}" type="parTrans" cxnId="{AF3A5844-2C9E-4BE3-B45F-D4E75B6FCC25}">
      <dgm:prSet/>
      <dgm:spPr/>
      <dgm:t>
        <a:bodyPr/>
        <a:lstStyle/>
        <a:p>
          <a:endParaRPr lang="en-US"/>
        </a:p>
      </dgm:t>
    </dgm:pt>
    <dgm:pt modelId="{60428B0B-2648-4715-9B99-B4FD2EDFDC45}" type="sibTrans" cxnId="{AF3A5844-2C9E-4BE3-B45F-D4E75B6FCC25}">
      <dgm:prSet/>
      <dgm:spPr/>
      <dgm:t>
        <a:bodyPr/>
        <a:lstStyle/>
        <a:p>
          <a:endParaRPr lang="en-US"/>
        </a:p>
      </dgm:t>
    </dgm:pt>
    <dgm:pt modelId="{39FC8AD8-CA34-42D8-9653-294D6590FC76}">
      <dgm:prSet/>
      <dgm:spPr/>
      <dgm:t>
        <a:bodyPr/>
        <a:lstStyle/>
        <a:p>
          <a:r>
            <a:rPr lang="es-ES"/>
            <a:t>Credibility</a:t>
          </a:r>
          <a:endParaRPr lang="en-US"/>
        </a:p>
      </dgm:t>
    </dgm:pt>
    <dgm:pt modelId="{1B400CAF-8692-4AF8-8753-2C5ADF390BAC}" type="parTrans" cxnId="{E3B3DF11-A250-44ED-8209-9C22B3D6A564}">
      <dgm:prSet/>
      <dgm:spPr/>
      <dgm:t>
        <a:bodyPr/>
        <a:lstStyle/>
        <a:p>
          <a:endParaRPr lang="en-US"/>
        </a:p>
      </dgm:t>
    </dgm:pt>
    <dgm:pt modelId="{8C41A2EC-67F3-4FB9-AEAB-7613B669B15D}" type="sibTrans" cxnId="{E3B3DF11-A250-44ED-8209-9C22B3D6A564}">
      <dgm:prSet/>
      <dgm:spPr/>
      <dgm:t>
        <a:bodyPr/>
        <a:lstStyle/>
        <a:p>
          <a:endParaRPr lang="en-US"/>
        </a:p>
      </dgm:t>
    </dgm:pt>
    <dgm:pt modelId="{2C24F66F-3736-4417-A58E-15023C2FE8F4}">
      <dgm:prSet/>
      <dgm:spPr/>
      <dgm:t>
        <a:bodyPr/>
        <a:lstStyle/>
        <a:p>
          <a:r>
            <a:rPr lang="es-ES" err="1"/>
            <a:t>Proximity</a:t>
          </a:r>
          <a:endParaRPr lang="en-US"/>
        </a:p>
      </dgm:t>
    </dgm:pt>
    <dgm:pt modelId="{73654C13-2C84-4C27-A02F-9B388F14F3BE}" type="parTrans" cxnId="{54E07B2E-390E-40FC-B4A2-10D3AE2C2AF6}">
      <dgm:prSet/>
      <dgm:spPr/>
      <dgm:t>
        <a:bodyPr/>
        <a:lstStyle/>
        <a:p>
          <a:endParaRPr lang="en-US"/>
        </a:p>
      </dgm:t>
    </dgm:pt>
    <dgm:pt modelId="{65F0FEED-EA64-4F7A-A7B2-01187DB9139A}" type="sibTrans" cxnId="{54E07B2E-390E-40FC-B4A2-10D3AE2C2AF6}">
      <dgm:prSet/>
      <dgm:spPr/>
      <dgm:t>
        <a:bodyPr/>
        <a:lstStyle/>
        <a:p>
          <a:endParaRPr lang="en-US"/>
        </a:p>
      </dgm:t>
    </dgm:pt>
    <dgm:pt modelId="{08C952DF-BB01-4FEA-A408-4D4A532C9019}">
      <dgm:prSet/>
      <dgm:spPr/>
      <dgm:t>
        <a:bodyPr/>
        <a:lstStyle/>
        <a:p>
          <a:r>
            <a:rPr lang="es-ES"/>
            <a:t>Collaboration</a:t>
          </a:r>
          <a:endParaRPr lang="en-US"/>
        </a:p>
      </dgm:t>
    </dgm:pt>
    <dgm:pt modelId="{FAC7437F-EF84-4C0B-812D-B353E94F3DE8}" type="parTrans" cxnId="{229D36E2-0EA8-4C9B-85A4-FD3E2769716D}">
      <dgm:prSet/>
      <dgm:spPr/>
      <dgm:t>
        <a:bodyPr/>
        <a:lstStyle/>
        <a:p>
          <a:endParaRPr lang="en-US"/>
        </a:p>
      </dgm:t>
    </dgm:pt>
    <dgm:pt modelId="{62136ADC-6949-434B-928F-90943AE18724}" type="sibTrans" cxnId="{229D36E2-0EA8-4C9B-85A4-FD3E2769716D}">
      <dgm:prSet/>
      <dgm:spPr/>
      <dgm:t>
        <a:bodyPr/>
        <a:lstStyle/>
        <a:p>
          <a:endParaRPr lang="en-US"/>
        </a:p>
      </dgm:t>
    </dgm:pt>
    <dgm:pt modelId="{0774DDBF-E6BE-493C-AF18-49A1535672D8}" type="pres">
      <dgm:prSet presAssocID="{964AB476-95A3-405A-B3E0-29C4F1E16F65}" presName="root" presStyleCnt="0">
        <dgm:presLayoutVars>
          <dgm:dir/>
          <dgm:resizeHandles val="exact"/>
        </dgm:presLayoutVars>
      </dgm:prSet>
      <dgm:spPr/>
    </dgm:pt>
    <dgm:pt modelId="{FDEFCE99-5831-490D-A040-E9A2240FBFEC}" type="pres">
      <dgm:prSet presAssocID="{395104FF-B6C4-4E8F-BAD1-D2AF6CAC369F}" presName="compNode" presStyleCnt="0"/>
      <dgm:spPr/>
    </dgm:pt>
    <dgm:pt modelId="{EE8BCA6B-2CBD-4D70-98A9-867CBFC3E89B}" type="pres">
      <dgm:prSet presAssocID="{395104FF-B6C4-4E8F-BAD1-D2AF6CAC369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F5A0DEB4-9FEF-4B1E-B093-287B27120CEA}" type="pres">
      <dgm:prSet presAssocID="{395104FF-B6C4-4E8F-BAD1-D2AF6CAC369F}" presName="spaceRect" presStyleCnt="0"/>
      <dgm:spPr/>
    </dgm:pt>
    <dgm:pt modelId="{5EE3E88C-A259-4058-B576-EDE371F644C8}" type="pres">
      <dgm:prSet presAssocID="{395104FF-B6C4-4E8F-BAD1-D2AF6CAC369F}" presName="textRect" presStyleLbl="revTx" presStyleIdx="0" presStyleCnt="4">
        <dgm:presLayoutVars>
          <dgm:chMax val="1"/>
          <dgm:chPref val="1"/>
        </dgm:presLayoutVars>
      </dgm:prSet>
      <dgm:spPr/>
    </dgm:pt>
    <dgm:pt modelId="{FB015586-AC01-4EAD-B716-AF7580729FA7}" type="pres">
      <dgm:prSet presAssocID="{60428B0B-2648-4715-9B99-B4FD2EDFDC45}" presName="sibTrans" presStyleCnt="0"/>
      <dgm:spPr/>
    </dgm:pt>
    <dgm:pt modelId="{70A8F621-A7E9-4EA0-9233-95DB5677B538}" type="pres">
      <dgm:prSet presAssocID="{39FC8AD8-CA34-42D8-9653-294D6590FC76}" presName="compNode" presStyleCnt="0"/>
      <dgm:spPr/>
    </dgm:pt>
    <dgm:pt modelId="{01A5B9B1-A5F0-498C-B122-E585F636461C}" type="pres">
      <dgm:prSet presAssocID="{39FC8AD8-CA34-42D8-9653-294D6590FC7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DD486883-6E3B-4B08-B44A-58C507C3E5DC}" type="pres">
      <dgm:prSet presAssocID="{39FC8AD8-CA34-42D8-9653-294D6590FC76}" presName="spaceRect" presStyleCnt="0"/>
      <dgm:spPr/>
    </dgm:pt>
    <dgm:pt modelId="{520C1D45-1303-4F93-8805-B3154915EDCA}" type="pres">
      <dgm:prSet presAssocID="{39FC8AD8-CA34-42D8-9653-294D6590FC76}" presName="textRect" presStyleLbl="revTx" presStyleIdx="1" presStyleCnt="4">
        <dgm:presLayoutVars>
          <dgm:chMax val="1"/>
          <dgm:chPref val="1"/>
        </dgm:presLayoutVars>
      </dgm:prSet>
      <dgm:spPr/>
    </dgm:pt>
    <dgm:pt modelId="{B24EF9A7-7C6D-445F-BFB1-43243D802B30}" type="pres">
      <dgm:prSet presAssocID="{8C41A2EC-67F3-4FB9-AEAB-7613B669B15D}" presName="sibTrans" presStyleCnt="0"/>
      <dgm:spPr/>
    </dgm:pt>
    <dgm:pt modelId="{CDC851EE-3ECF-4562-B904-77A2755DA200}" type="pres">
      <dgm:prSet presAssocID="{2C24F66F-3736-4417-A58E-15023C2FE8F4}" presName="compNode" presStyleCnt="0"/>
      <dgm:spPr/>
    </dgm:pt>
    <dgm:pt modelId="{5EF201C0-523E-4B35-A154-C75F296DA13B}" type="pres">
      <dgm:prSet presAssocID="{2C24F66F-3736-4417-A58E-15023C2FE8F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D20CC336-0EF5-479B-8A11-4F9523216512}" type="pres">
      <dgm:prSet presAssocID="{2C24F66F-3736-4417-A58E-15023C2FE8F4}" presName="spaceRect" presStyleCnt="0"/>
      <dgm:spPr/>
    </dgm:pt>
    <dgm:pt modelId="{F4770733-FC17-4F0F-9B42-2E3B2140F2FB}" type="pres">
      <dgm:prSet presAssocID="{2C24F66F-3736-4417-A58E-15023C2FE8F4}" presName="textRect" presStyleLbl="revTx" presStyleIdx="2" presStyleCnt="4">
        <dgm:presLayoutVars>
          <dgm:chMax val="1"/>
          <dgm:chPref val="1"/>
        </dgm:presLayoutVars>
      </dgm:prSet>
      <dgm:spPr/>
    </dgm:pt>
    <dgm:pt modelId="{C3DD8BC3-9C5C-4AB2-816B-CB511768E3A5}" type="pres">
      <dgm:prSet presAssocID="{65F0FEED-EA64-4F7A-A7B2-01187DB9139A}" presName="sibTrans" presStyleCnt="0"/>
      <dgm:spPr/>
    </dgm:pt>
    <dgm:pt modelId="{909DCC89-E76A-4D80-8DB3-62EDD0479033}" type="pres">
      <dgm:prSet presAssocID="{08C952DF-BB01-4FEA-A408-4D4A532C9019}" presName="compNode" presStyleCnt="0"/>
      <dgm:spPr/>
    </dgm:pt>
    <dgm:pt modelId="{797B38F4-3E66-4F65-A75F-3839A0182C11}" type="pres">
      <dgm:prSet presAssocID="{08C952DF-BB01-4FEA-A408-4D4A532C901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B205A8A1-CB9A-4EB0-BD8F-3BE09DC1B1F5}" type="pres">
      <dgm:prSet presAssocID="{08C952DF-BB01-4FEA-A408-4D4A532C9019}" presName="spaceRect" presStyleCnt="0"/>
      <dgm:spPr/>
    </dgm:pt>
    <dgm:pt modelId="{0FC19DF6-A7A0-49C7-9CF9-4C6B2BBD61D0}" type="pres">
      <dgm:prSet presAssocID="{08C952DF-BB01-4FEA-A408-4D4A532C901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3B3DF11-A250-44ED-8209-9C22B3D6A564}" srcId="{964AB476-95A3-405A-B3E0-29C4F1E16F65}" destId="{39FC8AD8-CA34-42D8-9653-294D6590FC76}" srcOrd="1" destOrd="0" parTransId="{1B400CAF-8692-4AF8-8753-2C5ADF390BAC}" sibTransId="{8C41A2EC-67F3-4FB9-AEAB-7613B669B15D}"/>
    <dgm:cxn modelId="{54E07B2E-390E-40FC-B4A2-10D3AE2C2AF6}" srcId="{964AB476-95A3-405A-B3E0-29C4F1E16F65}" destId="{2C24F66F-3736-4417-A58E-15023C2FE8F4}" srcOrd="2" destOrd="0" parTransId="{73654C13-2C84-4C27-A02F-9B388F14F3BE}" sibTransId="{65F0FEED-EA64-4F7A-A7B2-01187DB9139A}"/>
    <dgm:cxn modelId="{232B833B-09E4-406A-98B9-B04A8F36B44B}" type="presOf" srcId="{2C24F66F-3736-4417-A58E-15023C2FE8F4}" destId="{F4770733-FC17-4F0F-9B42-2E3B2140F2FB}" srcOrd="0" destOrd="0" presId="urn:microsoft.com/office/officeart/2018/2/layout/IconLabelList"/>
    <dgm:cxn modelId="{AF3A5844-2C9E-4BE3-B45F-D4E75B6FCC25}" srcId="{964AB476-95A3-405A-B3E0-29C4F1E16F65}" destId="{395104FF-B6C4-4E8F-BAD1-D2AF6CAC369F}" srcOrd="0" destOrd="0" parTransId="{0C7F414C-A1A3-487F-BB12-D61C0C1C7B2B}" sibTransId="{60428B0B-2648-4715-9B99-B4FD2EDFDC45}"/>
    <dgm:cxn modelId="{3CA06545-0DD1-43A6-9B45-1E69DDBF1780}" type="presOf" srcId="{39FC8AD8-CA34-42D8-9653-294D6590FC76}" destId="{520C1D45-1303-4F93-8805-B3154915EDCA}" srcOrd="0" destOrd="0" presId="urn:microsoft.com/office/officeart/2018/2/layout/IconLabelList"/>
    <dgm:cxn modelId="{052C6049-4151-4750-A7A3-8FE028A98AC1}" type="presOf" srcId="{395104FF-B6C4-4E8F-BAD1-D2AF6CAC369F}" destId="{5EE3E88C-A259-4058-B576-EDE371F644C8}" srcOrd="0" destOrd="0" presId="urn:microsoft.com/office/officeart/2018/2/layout/IconLabelList"/>
    <dgm:cxn modelId="{229D36E2-0EA8-4C9B-85A4-FD3E2769716D}" srcId="{964AB476-95A3-405A-B3E0-29C4F1E16F65}" destId="{08C952DF-BB01-4FEA-A408-4D4A532C9019}" srcOrd="3" destOrd="0" parTransId="{FAC7437F-EF84-4C0B-812D-B353E94F3DE8}" sibTransId="{62136ADC-6949-434B-928F-90943AE18724}"/>
    <dgm:cxn modelId="{24F8E9EA-C21F-45A9-96B0-38F044B86321}" type="presOf" srcId="{08C952DF-BB01-4FEA-A408-4D4A532C9019}" destId="{0FC19DF6-A7A0-49C7-9CF9-4C6B2BBD61D0}" srcOrd="0" destOrd="0" presId="urn:microsoft.com/office/officeart/2018/2/layout/IconLabelList"/>
    <dgm:cxn modelId="{548933FC-CCFB-41D1-AD1F-D36F76FD4164}" type="presOf" srcId="{964AB476-95A3-405A-B3E0-29C4F1E16F65}" destId="{0774DDBF-E6BE-493C-AF18-49A1535672D8}" srcOrd="0" destOrd="0" presId="urn:microsoft.com/office/officeart/2018/2/layout/IconLabelList"/>
    <dgm:cxn modelId="{8B81269D-5331-4E51-AB5C-FAD88FA30008}" type="presParOf" srcId="{0774DDBF-E6BE-493C-AF18-49A1535672D8}" destId="{FDEFCE99-5831-490D-A040-E9A2240FBFEC}" srcOrd="0" destOrd="0" presId="urn:microsoft.com/office/officeart/2018/2/layout/IconLabelList"/>
    <dgm:cxn modelId="{B6B1B5F4-9A0B-4917-8F73-5226E928499F}" type="presParOf" srcId="{FDEFCE99-5831-490D-A040-E9A2240FBFEC}" destId="{EE8BCA6B-2CBD-4D70-98A9-867CBFC3E89B}" srcOrd="0" destOrd="0" presId="urn:microsoft.com/office/officeart/2018/2/layout/IconLabelList"/>
    <dgm:cxn modelId="{CAACEE9F-B8C0-4A2A-A74D-89049237846B}" type="presParOf" srcId="{FDEFCE99-5831-490D-A040-E9A2240FBFEC}" destId="{F5A0DEB4-9FEF-4B1E-B093-287B27120CEA}" srcOrd="1" destOrd="0" presId="urn:microsoft.com/office/officeart/2018/2/layout/IconLabelList"/>
    <dgm:cxn modelId="{55D911A9-2446-4521-BB65-B13918949C26}" type="presParOf" srcId="{FDEFCE99-5831-490D-A040-E9A2240FBFEC}" destId="{5EE3E88C-A259-4058-B576-EDE371F644C8}" srcOrd="2" destOrd="0" presId="urn:microsoft.com/office/officeart/2018/2/layout/IconLabelList"/>
    <dgm:cxn modelId="{0CE9047F-1B35-4AE1-A46B-1D6EDA57E49A}" type="presParOf" srcId="{0774DDBF-E6BE-493C-AF18-49A1535672D8}" destId="{FB015586-AC01-4EAD-B716-AF7580729FA7}" srcOrd="1" destOrd="0" presId="urn:microsoft.com/office/officeart/2018/2/layout/IconLabelList"/>
    <dgm:cxn modelId="{7758F7C6-016C-47AE-BC55-9214BC498AB2}" type="presParOf" srcId="{0774DDBF-E6BE-493C-AF18-49A1535672D8}" destId="{70A8F621-A7E9-4EA0-9233-95DB5677B538}" srcOrd="2" destOrd="0" presId="urn:microsoft.com/office/officeart/2018/2/layout/IconLabelList"/>
    <dgm:cxn modelId="{A10BDB87-D904-4556-813C-C93D536233F1}" type="presParOf" srcId="{70A8F621-A7E9-4EA0-9233-95DB5677B538}" destId="{01A5B9B1-A5F0-498C-B122-E585F636461C}" srcOrd="0" destOrd="0" presId="urn:microsoft.com/office/officeart/2018/2/layout/IconLabelList"/>
    <dgm:cxn modelId="{89CE0CFA-5527-4303-A34F-9996F1D7C229}" type="presParOf" srcId="{70A8F621-A7E9-4EA0-9233-95DB5677B538}" destId="{DD486883-6E3B-4B08-B44A-58C507C3E5DC}" srcOrd="1" destOrd="0" presId="urn:microsoft.com/office/officeart/2018/2/layout/IconLabelList"/>
    <dgm:cxn modelId="{4CD490E7-DD00-402D-9B3E-4419E5D642DE}" type="presParOf" srcId="{70A8F621-A7E9-4EA0-9233-95DB5677B538}" destId="{520C1D45-1303-4F93-8805-B3154915EDCA}" srcOrd="2" destOrd="0" presId="urn:microsoft.com/office/officeart/2018/2/layout/IconLabelList"/>
    <dgm:cxn modelId="{B04EF521-14C1-40DF-928B-E254E980CC98}" type="presParOf" srcId="{0774DDBF-E6BE-493C-AF18-49A1535672D8}" destId="{B24EF9A7-7C6D-445F-BFB1-43243D802B30}" srcOrd="3" destOrd="0" presId="urn:microsoft.com/office/officeart/2018/2/layout/IconLabelList"/>
    <dgm:cxn modelId="{FA78BCC3-ACB9-4282-9E68-C321C3962C80}" type="presParOf" srcId="{0774DDBF-E6BE-493C-AF18-49A1535672D8}" destId="{CDC851EE-3ECF-4562-B904-77A2755DA200}" srcOrd="4" destOrd="0" presId="urn:microsoft.com/office/officeart/2018/2/layout/IconLabelList"/>
    <dgm:cxn modelId="{BF4E7623-20E5-48C2-B07A-BDDEC8700EEA}" type="presParOf" srcId="{CDC851EE-3ECF-4562-B904-77A2755DA200}" destId="{5EF201C0-523E-4B35-A154-C75F296DA13B}" srcOrd="0" destOrd="0" presId="urn:microsoft.com/office/officeart/2018/2/layout/IconLabelList"/>
    <dgm:cxn modelId="{B3F2EA99-8C17-4006-A15F-B64D1F0AA1FD}" type="presParOf" srcId="{CDC851EE-3ECF-4562-B904-77A2755DA200}" destId="{D20CC336-0EF5-479B-8A11-4F9523216512}" srcOrd="1" destOrd="0" presId="urn:microsoft.com/office/officeart/2018/2/layout/IconLabelList"/>
    <dgm:cxn modelId="{3171954F-1018-4948-B1DF-1FD2C6DCF866}" type="presParOf" srcId="{CDC851EE-3ECF-4562-B904-77A2755DA200}" destId="{F4770733-FC17-4F0F-9B42-2E3B2140F2FB}" srcOrd="2" destOrd="0" presId="urn:microsoft.com/office/officeart/2018/2/layout/IconLabelList"/>
    <dgm:cxn modelId="{ACDB5314-F36B-4841-84BC-3AA85675B1B8}" type="presParOf" srcId="{0774DDBF-E6BE-493C-AF18-49A1535672D8}" destId="{C3DD8BC3-9C5C-4AB2-816B-CB511768E3A5}" srcOrd="5" destOrd="0" presId="urn:microsoft.com/office/officeart/2018/2/layout/IconLabelList"/>
    <dgm:cxn modelId="{62991F48-99D8-4CE7-B89D-E426C34C4439}" type="presParOf" srcId="{0774DDBF-E6BE-493C-AF18-49A1535672D8}" destId="{909DCC89-E76A-4D80-8DB3-62EDD0479033}" srcOrd="6" destOrd="0" presId="urn:microsoft.com/office/officeart/2018/2/layout/IconLabelList"/>
    <dgm:cxn modelId="{C77A46DF-C027-4676-8101-2C023489ADB1}" type="presParOf" srcId="{909DCC89-E76A-4D80-8DB3-62EDD0479033}" destId="{797B38F4-3E66-4F65-A75F-3839A0182C11}" srcOrd="0" destOrd="0" presId="urn:microsoft.com/office/officeart/2018/2/layout/IconLabelList"/>
    <dgm:cxn modelId="{67DAC764-CC16-49DF-A296-83928DA8E6AC}" type="presParOf" srcId="{909DCC89-E76A-4D80-8DB3-62EDD0479033}" destId="{B205A8A1-CB9A-4EB0-BD8F-3BE09DC1B1F5}" srcOrd="1" destOrd="0" presId="urn:microsoft.com/office/officeart/2018/2/layout/IconLabelList"/>
    <dgm:cxn modelId="{8E27B8D5-926B-4507-B495-D6BE275137B6}" type="presParOf" srcId="{909DCC89-E76A-4D80-8DB3-62EDD0479033}" destId="{0FC19DF6-A7A0-49C7-9CF9-4C6B2BBD61D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AD48AE2-0E04-4F0D-8119-0C2E75A12CB4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D71E3F5-2027-4749-9F49-DE285C6A76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What</a:t>
          </a:r>
          <a:r>
            <a:rPr lang="es-ES" sz="2400" dirty="0"/>
            <a:t> </a:t>
          </a:r>
          <a:r>
            <a:rPr lang="es-ES" sz="2400" dirty="0" err="1"/>
            <a:t>is</a:t>
          </a:r>
          <a:r>
            <a:rPr lang="es-ES" sz="2400" dirty="0"/>
            <a:t> </a:t>
          </a:r>
          <a:r>
            <a:rPr lang="es-ES" sz="2400" dirty="0" err="1"/>
            <a:t>Aim</a:t>
          </a:r>
          <a:r>
            <a:rPr lang="es-ES" sz="2400" dirty="0"/>
            <a:t> Games?</a:t>
          </a:r>
          <a:endParaRPr lang="en-US" sz="2400" dirty="0"/>
        </a:p>
      </dgm:t>
    </dgm:pt>
    <dgm:pt modelId="{CAFCC3A5-E866-4345-A760-EBE1A7C166A2}" type="parTrans" cxnId="{F9654D0C-AA30-474D-8A3C-B70299E123C3}">
      <dgm:prSet/>
      <dgm:spPr/>
      <dgm:t>
        <a:bodyPr/>
        <a:lstStyle/>
        <a:p>
          <a:endParaRPr lang="en-US" sz="2800"/>
        </a:p>
      </dgm:t>
    </dgm:pt>
    <dgm:pt modelId="{4F11A16D-6215-4C82-910E-7CF91C88998A}" type="sibTrans" cxnId="{F9654D0C-AA30-474D-8A3C-B70299E123C3}">
      <dgm:prSet phldrT="02" phldr="0"/>
      <dgm:spPr/>
      <dgm:t>
        <a:bodyPr/>
        <a:lstStyle/>
        <a:p>
          <a:endParaRPr lang="en-US" sz="2800"/>
        </a:p>
      </dgm:t>
    </dgm:pt>
    <dgm:pt modelId="{9D39821C-CDD3-4B19-BF29-F19C58A1BA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err="1"/>
            <a:t>Demonstration</a:t>
          </a:r>
          <a:endParaRPr lang="es-ES" sz="2400"/>
        </a:p>
      </dgm:t>
    </dgm:pt>
    <dgm:pt modelId="{48DB9ED2-7F9F-4A45-A11A-A10A0DDA272D}" type="parTrans" cxnId="{2CB4BBAC-D979-47B5-97B3-50A64D0AB974}">
      <dgm:prSet/>
      <dgm:spPr/>
      <dgm:t>
        <a:bodyPr/>
        <a:lstStyle/>
        <a:p>
          <a:endParaRPr lang="en-US" sz="2800"/>
        </a:p>
      </dgm:t>
    </dgm:pt>
    <dgm:pt modelId="{65DE1F93-18D6-4C1E-86D6-FFFE8919B8AA}" type="sibTrans" cxnId="{2CB4BBAC-D979-47B5-97B3-50A64D0AB974}">
      <dgm:prSet phldrT="03" phldr="0"/>
      <dgm:spPr/>
      <dgm:t>
        <a:bodyPr/>
        <a:lstStyle/>
        <a:p>
          <a:endParaRPr lang="en-US" sz="2800"/>
        </a:p>
      </dgm:t>
    </dgm:pt>
    <dgm:pt modelId="{44A510E2-298C-4277-AA69-A675903C5F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Where</a:t>
          </a:r>
          <a:r>
            <a:rPr lang="es-ES" sz="2400" dirty="0"/>
            <a:t> </a:t>
          </a:r>
          <a:r>
            <a:rPr lang="es-ES" sz="2400" dirty="0" err="1"/>
            <a:t>we</a:t>
          </a:r>
          <a:r>
            <a:rPr lang="es-ES" sz="2400" dirty="0"/>
            <a:t> are</a:t>
          </a:r>
        </a:p>
      </dgm:t>
    </dgm:pt>
    <dgm:pt modelId="{91540ACC-7EF3-453E-93D0-308AAFC44AF0}" type="parTrans" cxnId="{2B80CEBC-EB33-4222-BF68-02B6F3C8F0CD}">
      <dgm:prSet/>
      <dgm:spPr/>
      <dgm:t>
        <a:bodyPr/>
        <a:lstStyle/>
        <a:p>
          <a:endParaRPr lang="es-ES"/>
        </a:p>
      </dgm:t>
    </dgm:pt>
    <dgm:pt modelId="{7CBA5E17-53F3-4DE7-94CD-606B59D373F8}" type="sibTrans" cxnId="{2B80CEBC-EB33-4222-BF68-02B6F3C8F0CD}">
      <dgm:prSet/>
      <dgm:spPr/>
      <dgm:t>
        <a:bodyPr/>
        <a:lstStyle/>
        <a:p>
          <a:endParaRPr lang="es-ES"/>
        </a:p>
      </dgm:t>
    </dgm:pt>
    <dgm:pt modelId="{349428EE-5D12-4835-8B27-04708DA2DB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Team</a:t>
          </a:r>
          <a:r>
            <a:rPr lang="es-ES" sz="2400" dirty="0"/>
            <a:t> </a:t>
          </a:r>
          <a:r>
            <a:rPr lang="es-ES" sz="2400" dirty="0" err="1"/>
            <a:t>composition</a:t>
          </a:r>
          <a:endParaRPr lang="es-ES" sz="2400" dirty="0"/>
        </a:p>
      </dgm:t>
    </dgm:pt>
    <dgm:pt modelId="{7ED6CD14-BCC7-47DA-8B36-0A38CF7BA743}" type="parTrans" cxnId="{AF009193-AAC4-4675-9280-CA9503DE2B82}">
      <dgm:prSet/>
      <dgm:spPr/>
      <dgm:t>
        <a:bodyPr/>
        <a:lstStyle/>
        <a:p>
          <a:endParaRPr lang="es-ES"/>
        </a:p>
      </dgm:t>
    </dgm:pt>
    <dgm:pt modelId="{6A931E33-94EC-4214-8F86-190DE4F227A9}" type="sibTrans" cxnId="{AF009193-AAC4-4675-9280-CA9503DE2B82}">
      <dgm:prSet/>
      <dgm:spPr/>
      <dgm:t>
        <a:bodyPr/>
        <a:lstStyle/>
        <a:p>
          <a:endParaRPr lang="es-ES"/>
        </a:p>
      </dgm:t>
    </dgm:pt>
    <dgm:pt modelId="{FCDB1593-13E0-4B60-AEA5-DA5AC5AE982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Issues </a:t>
          </a:r>
          <a:r>
            <a:rPr lang="es-ES" sz="2400" dirty="0" err="1"/>
            <a:t>faced</a:t>
          </a:r>
          <a:endParaRPr lang="es-ES" sz="2400" dirty="0"/>
        </a:p>
      </dgm:t>
    </dgm:pt>
    <dgm:pt modelId="{38EC6B38-0627-46DE-BD87-B052F923B05A}" type="parTrans" cxnId="{782433F5-7A30-4687-B729-933D74AD0447}">
      <dgm:prSet/>
      <dgm:spPr/>
      <dgm:t>
        <a:bodyPr/>
        <a:lstStyle/>
        <a:p>
          <a:endParaRPr lang="es-ES"/>
        </a:p>
      </dgm:t>
    </dgm:pt>
    <dgm:pt modelId="{04F76EF6-B137-4329-B874-E3B2C81D4466}" type="sibTrans" cxnId="{782433F5-7A30-4687-B729-933D74AD0447}">
      <dgm:prSet/>
      <dgm:spPr/>
      <dgm:t>
        <a:bodyPr/>
        <a:lstStyle/>
        <a:p>
          <a:endParaRPr lang="es-ES"/>
        </a:p>
      </dgm:t>
    </dgm:pt>
    <dgm:pt modelId="{2B95C356-933B-49A9-A180-1C3DD45E93D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Next </a:t>
          </a:r>
          <a:r>
            <a:rPr lang="es-ES" sz="2400" dirty="0" err="1"/>
            <a:t>steps</a:t>
          </a:r>
          <a:endParaRPr lang="es-ES" sz="2400" dirty="0"/>
        </a:p>
      </dgm:t>
    </dgm:pt>
    <dgm:pt modelId="{317FA2F4-71CB-4F8A-84B3-D794DEE9C9D4}" type="parTrans" cxnId="{D9E65D04-554F-4B67-8759-2EF38EA584B5}">
      <dgm:prSet/>
      <dgm:spPr/>
      <dgm:t>
        <a:bodyPr/>
        <a:lstStyle/>
        <a:p>
          <a:endParaRPr lang="es-ES"/>
        </a:p>
      </dgm:t>
    </dgm:pt>
    <dgm:pt modelId="{3A74A883-C574-47DA-9755-0ED036147375}" type="sibTrans" cxnId="{D9E65D04-554F-4B67-8759-2EF38EA584B5}">
      <dgm:prSet/>
      <dgm:spPr/>
      <dgm:t>
        <a:bodyPr/>
        <a:lstStyle/>
        <a:p>
          <a:endParaRPr lang="es-ES"/>
        </a:p>
      </dgm:t>
    </dgm:pt>
    <dgm:pt modelId="{B1080C5C-4D83-4C81-9DD6-04CD4D54871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Productivity</a:t>
          </a:r>
          <a:r>
            <a:rPr lang="es-ES" sz="2400" dirty="0"/>
            <a:t> control</a:t>
          </a:r>
        </a:p>
      </dgm:t>
    </dgm:pt>
    <dgm:pt modelId="{38EDF2FA-3CB9-420E-B2C9-0A5B2D5D181D}" type="sibTrans" cxnId="{B4960DF0-3EED-4EE5-A071-8B6C0F1FAE57}">
      <dgm:prSet/>
      <dgm:spPr/>
      <dgm:t>
        <a:bodyPr/>
        <a:lstStyle/>
        <a:p>
          <a:endParaRPr lang="es-ES"/>
        </a:p>
      </dgm:t>
    </dgm:pt>
    <dgm:pt modelId="{1E87208D-ED12-4D86-B897-C6D02C32BE86}" type="parTrans" cxnId="{B4960DF0-3EED-4EE5-A071-8B6C0F1FAE57}">
      <dgm:prSet/>
      <dgm:spPr/>
      <dgm:t>
        <a:bodyPr/>
        <a:lstStyle/>
        <a:p>
          <a:endParaRPr lang="es-ES"/>
        </a:p>
      </dgm:t>
    </dgm:pt>
    <dgm:pt modelId="{5FA45210-1670-486C-800A-475B044673A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Advertisements</a:t>
          </a:r>
        </a:p>
      </dgm:t>
    </dgm:pt>
    <dgm:pt modelId="{69A10D25-83E0-4A97-BD26-4A5C77D43DAB}" type="parTrans" cxnId="{63140793-9BA8-4395-A8D2-49D56C657E47}">
      <dgm:prSet/>
      <dgm:spPr/>
      <dgm:t>
        <a:bodyPr/>
        <a:lstStyle/>
        <a:p>
          <a:endParaRPr lang="es-ES"/>
        </a:p>
      </dgm:t>
    </dgm:pt>
    <dgm:pt modelId="{F1531266-A709-4476-B361-EB0E594069D2}" type="sibTrans" cxnId="{63140793-9BA8-4395-A8D2-49D56C657E47}">
      <dgm:prSet/>
      <dgm:spPr/>
      <dgm:t>
        <a:bodyPr/>
        <a:lstStyle/>
        <a:p>
          <a:endParaRPr lang="es-ES"/>
        </a:p>
      </dgm:t>
    </dgm:pt>
    <dgm:pt modelId="{8D5F4D9D-0AF0-4DFD-B88D-14426912A5C1}" type="pres">
      <dgm:prSet presAssocID="{6AD48AE2-0E04-4F0D-8119-0C2E75A12CB4}" presName="root" presStyleCnt="0">
        <dgm:presLayoutVars>
          <dgm:dir/>
          <dgm:resizeHandles val="exact"/>
        </dgm:presLayoutVars>
      </dgm:prSet>
      <dgm:spPr/>
    </dgm:pt>
    <dgm:pt modelId="{2D2D7944-852B-42CF-9988-7986D49411F9}" type="pres">
      <dgm:prSet presAssocID="{7D71E3F5-2027-4749-9F49-DE285C6A7697}" presName="compNode" presStyleCnt="0"/>
      <dgm:spPr/>
    </dgm:pt>
    <dgm:pt modelId="{E2131025-024B-4EDB-A9B0-2E912CA35A4A}" type="pres">
      <dgm:prSet presAssocID="{7D71E3F5-2027-4749-9F49-DE285C6A7697}" presName="bgRect" presStyleLbl="bgShp" presStyleIdx="0" presStyleCnt="8"/>
      <dgm:spPr/>
    </dgm:pt>
    <dgm:pt modelId="{C4A533E3-7224-423A-9AC9-FDA426284205}" type="pres">
      <dgm:prSet presAssocID="{7D71E3F5-2027-4749-9F49-DE285C6A7697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B916C87-DE94-465C-B344-2D8FEC85C65E}" type="pres">
      <dgm:prSet presAssocID="{7D71E3F5-2027-4749-9F49-DE285C6A7697}" presName="spaceRect" presStyleCnt="0"/>
      <dgm:spPr/>
    </dgm:pt>
    <dgm:pt modelId="{C6BC2F67-E6A6-4C02-931B-30518ED2D741}" type="pres">
      <dgm:prSet presAssocID="{7D71E3F5-2027-4749-9F49-DE285C6A7697}" presName="parTx" presStyleLbl="revTx" presStyleIdx="0" presStyleCnt="8">
        <dgm:presLayoutVars>
          <dgm:chMax val="0"/>
          <dgm:chPref val="0"/>
        </dgm:presLayoutVars>
      </dgm:prSet>
      <dgm:spPr/>
    </dgm:pt>
    <dgm:pt modelId="{34E3128E-2B52-4C3C-8E95-A1E48C578486}" type="pres">
      <dgm:prSet presAssocID="{4F11A16D-6215-4C82-910E-7CF91C88998A}" presName="sibTrans" presStyleCnt="0"/>
      <dgm:spPr/>
    </dgm:pt>
    <dgm:pt modelId="{CB667355-18A3-4D6D-8604-04429C8865C0}" type="pres">
      <dgm:prSet presAssocID="{5FA45210-1670-486C-800A-475B044673AC}" presName="compNode" presStyleCnt="0"/>
      <dgm:spPr/>
    </dgm:pt>
    <dgm:pt modelId="{4ABDE5A3-9976-4D7A-B8D4-563C27594EBF}" type="pres">
      <dgm:prSet presAssocID="{5FA45210-1670-486C-800A-475B044673AC}" presName="bgRect" presStyleLbl="bgShp" presStyleIdx="1" presStyleCnt="8"/>
      <dgm:spPr/>
    </dgm:pt>
    <dgm:pt modelId="{81C21F58-C686-4A07-9DFD-9BD491551BF2}" type="pres">
      <dgm:prSet presAssocID="{5FA45210-1670-486C-800A-475B044673AC}" presName="iconRect" presStyleLbl="node1" presStyleIdx="1" presStyleCnt="8" custLinFactX="1700000" custLinFactY="100000" custLinFactNeighborX="1710057" custLinFactNeighborY="151739"/>
      <dgm:spPr/>
    </dgm:pt>
    <dgm:pt modelId="{66B6C43B-F6D1-4D82-9A65-DDCFBA59AE80}" type="pres">
      <dgm:prSet presAssocID="{5FA45210-1670-486C-800A-475B044673AC}" presName="spaceRect" presStyleCnt="0"/>
      <dgm:spPr/>
    </dgm:pt>
    <dgm:pt modelId="{27EAA622-36F4-4A67-8A76-22FBA0AB6A38}" type="pres">
      <dgm:prSet presAssocID="{5FA45210-1670-486C-800A-475B044673AC}" presName="parTx" presStyleLbl="revTx" presStyleIdx="1" presStyleCnt="8">
        <dgm:presLayoutVars>
          <dgm:chMax val="0"/>
          <dgm:chPref val="0"/>
        </dgm:presLayoutVars>
      </dgm:prSet>
      <dgm:spPr/>
    </dgm:pt>
    <dgm:pt modelId="{8D1E8978-80B0-4FDC-AFBB-9B88C15E03B3}" type="pres">
      <dgm:prSet presAssocID="{F1531266-A709-4476-B361-EB0E594069D2}" presName="sibTrans" presStyleCnt="0"/>
      <dgm:spPr/>
    </dgm:pt>
    <dgm:pt modelId="{88F8FAB5-8871-4842-9217-4D034E9E1404}" type="pres">
      <dgm:prSet presAssocID="{9D39821C-CDD3-4B19-BF29-F19C58A1BA89}" presName="compNode" presStyleCnt="0"/>
      <dgm:spPr/>
    </dgm:pt>
    <dgm:pt modelId="{6778207B-2338-49AA-B3AB-05EEA65D9488}" type="pres">
      <dgm:prSet presAssocID="{9D39821C-CDD3-4B19-BF29-F19C58A1BA89}" presName="bgRect" presStyleLbl="bgShp" presStyleIdx="2" presStyleCnt="8"/>
      <dgm:spPr/>
    </dgm:pt>
    <dgm:pt modelId="{94DE3EF5-7895-43C6-885A-3A72928D3B86}" type="pres">
      <dgm:prSet presAssocID="{9D39821C-CDD3-4B19-BF29-F19C58A1BA89}" presName="iconRect" presStyleLbl="node1" presStyleIdx="2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63D28B5B-F407-4306-912D-D9C8229F21C7}" type="pres">
      <dgm:prSet presAssocID="{9D39821C-CDD3-4B19-BF29-F19C58A1BA89}" presName="spaceRect" presStyleCnt="0"/>
      <dgm:spPr/>
    </dgm:pt>
    <dgm:pt modelId="{827F7E42-70F1-431C-ACB7-1836328F63EB}" type="pres">
      <dgm:prSet presAssocID="{9D39821C-CDD3-4B19-BF29-F19C58A1BA89}" presName="parTx" presStyleLbl="revTx" presStyleIdx="2" presStyleCnt="8">
        <dgm:presLayoutVars>
          <dgm:chMax val="0"/>
          <dgm:chPref val="0"/>
        </dgm:presLayoutVars>
      </dgm:prSet>
      <dgm:spPr/>
    </dgm:pt>
    <dgm:pt modelId="{DB16DE15-E8E9-4E0E-BDB7-2F05D94ABFC6}" type="pres">
      <dgm:prSet presAssocID="{65DE1F93-18D6-4C1E-86D6-FFFE8919B8AA}" presName="sibTrans" presStyleCnt="0"/>
      <dgm:spPr/>
    </dgm:pt>
    <dgm:pt modelId="{9BA41D81-CDF8-43F4-9942-BB65E1A4932D}" type="pres">
      <dgm:prSet presAssocID="{44A510E2-298C-4277-AA69-A675903C5FFD}" presName="compNode" presStyleCnt="0"/>
      <dgm:spPr/>
    </dgm:pt>
    <dgm:pt modelId="{D6063AC8-1824-46A6-9F3A-354B95BFD657}" type="pres">
      <dgm:prSet presAssocID="{44A510E2-298C-4277-AA69-A675903C5FFD}" presName="bgRect" presStyleLbl="bgShp" presStyleIdx="3" presStyleCnt="8"/>
      <dgm:spPr/>
    </dgm:pt>
    <dgm:pt modelId="{72A7AE68-6B5D-495C-94B9-80F7DDDAF6E5}" type="pres">
      <dgm:prSet presAssocID="{44A510E2-298C-4277-AA69-A675903C5FFD}" presName="iconRect" presStyleLbl="node1" presStyleIdx="3" presStyleCnt="8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loj de pared"/>
        </a:ext>
      </dgm:extLst>
    </dgm:pt>
    <dgm:pt modelId="{52ED0048-305B-4C32-ABD2-5C306ADD6BEE}" type="pres">
      <dgm:prSet presAssocID="{44A510E2-298C-4277-AA69-A675903C5FFD}" presName="spaceRect" presStyleCnt="0"/>
      <dgm:spPr/>
    </dgm:pt>
    <dgm:pt modelId="{49FD1789-041B-4371-81B1-1870C021CAA8}" type="pres">
      <dgm:prSet presAssocID="{44A510E2-298C-4277-AA69-A675903C5FFD}" presName="parTx" presStyleLbl="revTx" presStyleIdx="3" presStyleCnt="8">
        <dgm:presLayoutVars>
          <dgm:chMax val="0"/>
          <dgm:chPref val="0"/>
        </dgm:presLayoutVars>
      </dgm:prSet>
      <dgm:spPr/>
    </dgm:pt>
    <dgm:pt modelId="{EA168DD4-245A-40AB-9A71-11288CFC511D}" type="pres">
      <dgm:prSet presAssocID="{7CBA5E17-53F3-4DE7-94CD-606B59D373F8}" presName="sibTrans" presStyleCnt="0"/>
      <dgm:spPr/>
    </dgm:pt>
    <dgm:pt modelId="{9DB76F92-61EA-42D3-9D60-F580786EB92D}" type="pres">
      <dgm:prSet presAssocID="{B1080C5C-4D83-4C81-9DD6-04CD4D54871E}" presName="compNode" presStyleCnt="0"/>
      <dgm:spPr/>
    </dgm:pt>
    <dgm:pt modelId="{48942088-4003-48A6-9410-91EEB1B380AF}" type="pres">
      <dgm:prSet presAssocID="{B1080C5C-4D83-4C81-9DD6-04CD4D54871E}" presName="bgRect" presStyleLbl="bgShp" presStyleIdx="4" presStyleCnt="8"/>
      <dgm:spPr/>
    </dgm:pt>
    <dgm:pt modelId="{2EE1BD56-3767-4605-8CD0-48453BB2094B}" type="pres">
      <dgm:prSet presAssocID="{B1080C5C-4D83-4C81-9DD6-04CD4D54871E}" presName="iconRect" presStyleLbl="node1" presStyleIdx="4" presStyleCnt="8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0EA77EB1-A0F4-4900-9FB9-6D3B5E7CD213}" type="pres">
      <dgm:prSet presAssocID="{B1080C5C-4D83-4C81-9DD6-04CD4D54871E}" presName="spaceRect" presStyleCnt="0"/>
      <dgm:spPr/>
    </dgm:pt>
    <dgm:pt modelId="{AD06815C-135F-4AD2-9805-D5269E9326A0}" type="pres">
      <dgm:prSet presAssocID="{B1080C5C-4D83-4C81-9DD6-04CD4D54871E}" presName="parTx" presStyleLbl="revTx" presStyleIdx="4" presStyleCnt="8">
        <dgm:presLayoutVars>
          <dgm:chMax val="0"/>
          <dgm:chPref val="0"/>
        </dgm:presLayoutVars>
      </dgm:prSet>
      <dgm:spPr/>
    </dgm:pt>
    <dgm:pt modelId="{CC3D7F15-CA19-40C3-A660-12974723C057}" type="pres">
      <dgm:prSet presAssocID="{38EDF2FA-3CB9-420E-B2C9-0A5B2D5D181D}" presName="sibTrans" presStyleCnt="0"/>
      <dgm:spPr/>
    </dgm:pt>
    <dgm:pt modelId="{B561EA69-6992-4C8D-BC4B-CFA50452E9F5}" type="pres">
      <dgm:prSet presAssocID="{FCDB1593-13E0-4B60-AEA5-DA5AC5AE9821}" presName="compNode" presStyleCnt="0"/>
      <dgm:spPr/>
    </dgm:pt>
    <dgm:pt modelId="{FD00C6CE-421A-45E0-96F5-EFAF73165011}" type="pres">
      <dgm:prSet presAssocID="{FCDB1593-13E0-4B60-AEA5-DA5AC5AE9821}" presName="bgRect" presStyleLbl="bgShp" presStyleIdx="5" presStyleCnt="8"/>
      <dgm:spPr/>
    </dgm:pt>
    <dgm:pt modelId="{9C5E21DE-0560-48BA-97FA-3FDCCEA65850}" type="pres">
      <dgm:prSet presAssocID="{FCDB1593-13E0-4B60-AEA5-DA5AC5AE9821}" presName="iconRect" presStyleLbl="node1" presStyleIdx="5" presStyleCnt="8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vestigación"/>
        </a:ext>
      </dgm:extLst>
    </dgm:pt>
    <dgm:pt modelId="{245A2FB4-EBA8-4F39-B995-80D1F2327FFD}" type="pres">
      <dgm:prSet presAssocID="{FCDB1593-13E0-4B60-AEA5-DA5AC5AE9821}" presName="spaceRect" presStyleCnt="0"/>
      <dgm:spPr/>
    </dgm:pt>
    <dgm:pt modelId="{A92005FA-99D8-451C-84D6-7CA9BC17F5AB}" type="pres">
      <dgm:prSet presAssocID="{FCDB1593-13E0-4B60-AEA5-DA5AC5AE9821}" presName="parTx" presStyleLbl="revTx" presStyleIdx="5" presStyleCnt="8">
        <dgm:presLayoutVars>
          <dgm:chMax val="0"/>
          <dgm:chPref val="0"/>
        </dgm:presLayoutVars>
      </dgm:prSet>
      <dgm:spPr/>
    </dgm:pt>
    <dgm:pt modelId="{358BBBE1-1EE1-426A-BD24-5D578E651E46}" type="pres">
      <dgm:prSet presAssocID="{04F76EF6-B137-4329-B874-E3B2C81D4466}" presName="sibTrans" presStyleCnt="0"/>
      <dgm:spPr/>
    </dgm:pt>
    <dgm:pt modelId="{4DDBF2DD-E53F-4900-81C9-B05F1F7089D6}" type="pres">
      <dgm:prSet presAssocID="{349428EE-5D12-4835-8B27-04708DA2DBF2}" presName="compNode" presStyleCnt="0"/>
      <dgm:spPr/>
    </dgm:pt>
    <dgm:pt modelId="{90EAB018-5F6E-4367-BAA6-6171B10E6CDB}" type="pres">
      <dgm:prSet presAssocID="{349428EE-5D12-4835-8B27-04708DA2DBF2}" presName="bgRect" presStyleLbl="bgShp" presStyleIdx="6" presStyleCnt="8"/>
      <dgm:spPr/>
    </dgm:pt>
    <dgm:pt modelId="{4202C684-E266-4A85-85EA-304A1AAFF6D1}" type="pres">
      <dgm:prSet presAssocID="{349428EE-5D12-4835-8B27-04708DA2DBF2}" presName="iconRect" presStyleLbl="node1" presStyleIdx="6" presStyleCnt="8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os"/>
        </a:ext>
      </dgm:extLst>
    </dgm:pt>
    <dgm:pt modelId="{9DB6866A-9ED5-497E-A1CA-D313B651DF9F}" type="pres">
      <dgm:prSet presAssocID="{349428EE-5D12-4835-8B27-04708DA2DBF2}" presName="spaceRect" presStyleCnt="0"/>
      <dgm:spPr/>
    </dgm:pt>
    <dgm:pt modelId="{2A9EF1D2-786F-4FC3-9C64-0F22BECC4C06}" type="pres">
      <dgm:prSet presAssocID="{349428EE-5D12-4835-8B27-04708DA2DBF2}" presName="parTx" presStyleLbl="revTx" presStyleIdx="6" presStyleCnt="8">
        <dgm:presLayoutVars>
          <dgm:chMax val="0"/>
          <dgm:chPref val="0"/>
        </dgm:presLayoutVars>
      </dgm:prSet>
      <dgm:spPr/>
    </dgm:pt>
    <dgm:pt modelId="{A6DE4B74-8773-4232-8594-2494F35FA9B7}" type="pres">
      <dgm:prSet presAssocID="{6A931E33-94EC-4214-8F86-190DE4F227A9}" presName="sibTrans" presStyleCnt="0"/>
      <dgm:spPr/>
    </dgm:pt>
    <dgm:pt modelId="{FD97F7AB-F343-4BBB-A22E-3504492DE388}" type="pres">
      <dgm:prSet presAssocID="{2B95C356-933B-49A9-A180-1C3DD45E93D2}" presName="compNode" presStyleCnt="0"/>
      <dgm:spPr/>
    </dgm:pt>
    <dgm:pt modelId="{ACBE00EF-D8EE-4877-ADA5-F62F75612215}" type="pres">
      <dgm:prSet presAssocID="{2B95C356-933B-49A9-A180-1C3DD45E93D2}" presName="bgRect" presStyleLbl="bgShp" presStyleIdx="7" presStyleCnt="8"/>
      <dgm:spPr/>
    </dgm:pt>
    <dgm:pt modelId="{9E47A018-70DD-4556-A30F-71D678A0B5C6}" type="pres">
      <dgm:prSet presAssocID="{2B95C356-933B-49A9-A180-1C3DD45E93D2}" presName="iconRect" presStyleLbl="node1" presStyleIdx="7" presStyleCnt="8"/>
      <dgm:spPr>
        <a:noFill/>
      </dgm:spPr>
      <dgm:extLst>
        <a:ext uri="{E40237B7-FDA0-4F09-8148-C483321AD2D9}">
          <dgm14:cNvPr xmlns:dgm14="http://schemas.microsoft.com/office/drawing/2010/diagram" id="0" name="" descr="Fin"/>
        </a:ext>
      </dgm:extLst>
    </dgm:pt>
    <dgm:pt modelId="{882EE1A7-0C1B-42E2-B968-74F5179D6297}" type="pres">
      <dgm:prSet presAssocID="{2B95C356-933B-49A9-A180-1C3DD45E93D2}" presName="spaceRect" presStyleCnt="0"/>
      <dgm:spPr/>
    </dgm:pt>
    <dgm:pt modelId="{13956569-6A89-491B-B70D-31209B1F2B29}" type="pres">
      <dgm:prSet presAssocID="{2B95C356-933B-49A9-A180-1C3DD45E93D2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C5EB3803-CE30-4CCA-A791-CD3D72CEBCE6}" type="presOf" srcId="{5FA45210-1670-486C-800A-475B044673AC}" destId="{27EAA622-36F4-4A67-8A76-22FBA0AB6A38}" srcOrd="0" destOrd="0" presId="urn:microsoft.com/office/officeart/2018/2/layout/IconVerticalSolidList"/>
    <dgm:cxn modelId="{D9E65D04-554F-4B67-8759-2EF38EA584B5}" srcId="{6AD48AE2-0E04-4F0D-8119-0C2E75A12CB4}" destId="{2B95C356-933B-49A9-A180-1C3DD45E93D2}" srcOrd="7" destOrd="0" parTransId="{317FA2F4-71CB-4F8A-84B3-D794DEE9C9D4}" sibTransId="{3A74A883-C574-47DA-9755-0ED036147375}"/>
    <dgm:cxn modelId="{F9654D0C-AA30-474D-8A3C-B70299E123C3}" srcId="{6AD48AE2-0E04-4F0D-8119-0C2E75A12CB4}" destId="{7D71E3F5-2027-4749-9F49-DE285C6A7697}" srcOrd="0" destOrd="0" parTransId="{CAFCC3A5-E866-4345-A760-EBE1A7C166A2}" sibTransId="{4F11A16D-6215-4C82-910E-7CF91C88998A}"/>
    <dgm:cxn modelId="{D7143D1A-76E0-4AB7-BA79-C9F892C8E656}" type="presOf" srcId="{B1080C5C-4D83-4C81-9DD6-04CD4D54871E}" destId="{AD06815C-135F-4AD2-9805-D5269E9326A0}" srcOrd="0" destOrd="0" presId="urn:microsoft.com/office/officeart/2018/2/layout/IconVerticalSolidList"/>
    <dgm:cxn modelId="{0BAB7033-8704-4AD0-ADF1-BD8459902574}" type="presOf" srcId="{44A510E2-298C-4277-AA69-A675903C5FFD}" destId="{49FD1789-041B-4371-81B1-1870C021CAA8}" srcOrd="0" destOrd="0" presId="urn:microsoft.com/office/officeart/2018/2/layout/IconVerticalSolidList"/>
    <dgm:cxn modelId="{63140793-9BA8-4395-A8D2-49D56C657E47}" srcId="{6AD48AE2-0E04-4F0D-8119-0C2E75A12CB4}" destId="{5FA45210-1670-486C-800A-475B044673AC}" srcOrd="1" destOrd="0" parTransId="{69A10D25-83E0-4A97-BD26-4A5C77D43DAB}" sibTransId="{F1531266-A709-4476-B361-EB0E594069D2}"/>
    <dgm:cxn modelId="{AF009193-AAC4-4675-9280-CA9503DE2B82}" srcId="{6AD48AE2-0E04-4F0D-8119-0C2E75A12CB4}" destId="{349428EE-5D12-4835-8B27-04708DA2DBF2}" srcOrd="6" destOrd="0" parTransId="{7ED6CD14-BCC7-47DA-8B36-0A38CF7BA743}" sibTransId="{6A931E33-94EC-4214-8F86-190DE4F227A9}"/>
    <dgm:cxn modelId="{41E966A2-D2CB-4569-92B6-DFDEBC0C88A8}" type="presOf" srcId="{7D71E3F5-2027-4749-9F49-DE285C6A7697}" destId="{C6BC2F67-E6A6-4C02-931B-30518ED2D741}" srcOrd="0" destOrd="0" presId="urn:microsoft.com/office/officeart/2018/2/layout/IconVerticalSolidList"/>
    <dgm:cxn modelId="{C0660FA9-D92E-43BC-BC54-AFFBC70ECEBE}" type="presOf" srcId="{9D39821C-CDD3-4B19-BF29-F19C58A1BA89}" destId="{827F7E42-70F1-431C-ACB7-1836328F63EB}" srcOrd="0" destOrd="0" presId="urn:microsoft.com/office/officeart/2018/2/layout/IconVerticalSolidList"/>
    <dgm:cxn modelId="{2CB4BBAC-D979-47B5-97B3-50A64D0AB974}" srcId="{6AD48AE2-0E04-4F0D-8119-0C2E75A12CB4}" destId="{9D39821C-CDD3-4B19-BF29-F19C58A1BA89}" srcOrd="2" destOrd="0" parTransId="{48DB9ED2-7F9F-4A45-A11A-A10A0DDA272D}" sibTransId="{65DE1F93-18D6-4C1E-86D6-FFFE8919B8AA}"/>
    <dgm:cxn modelId="{3AB701B6-9478-4FF5-9D8F-F74574172CF0}" type="presOf" srcId="{FCDB1593-13E0-4B60-AEA5-DA5AC5AE9821}" destId="{A92005FA-99D8-451C-84D6-7CA9BC17F5AB}" srcOrd="0" destOrd="0" presId="urn:microsoft.com/office/officeart/2018/2/layout/IconVerticalSolidList"/>
    <dgm:cxn modelId="{2B80CEBC-EB33-4222-BF68-02B6F3C8F0CD}" srcId="{6AD48AE2-0E04-4F0D-8119-0C2E75A12CB4}" destId="{44A510E2-298C-4277-AA69-A675903C5FFD}" srcOrd="3" destOrd="0" parTransId="{91540ACC-7EF3-453E-93D0-308AAFC44AF0}" sibTransId="{7CBA5E17-53F3-4DE7-94CD-606B59D373F8}"/>
    <dgm:cxn modelId="{0209A1DB-81C6-427B-9A6F-75464E007B1C}" type="presOf" srcId="{6AD48AE2-0E04-4F0D-8119-0C2E75A12CB4}" destId="{8D5F4D9D-0AF0-4DFD-B88D-14426912A5C1}" srcOrd="0" destOrd="0" presId="urn:microsoft.com/office/officeart/2018/2/layout/IconVerticalSolidList"/>
    <dgm:cxn modelId="{61CAECDC-5702-46D4-BFBC-3DC6E691294F}" type="presOf" srcId="{349428EE-5D12-4835-8B27-04708DA2DBF2}" destId="{2A9EF1D2-786F-4FC3-9C64-0F22BECC4C06}" srcOrd="0" destOrd="0" presId="urn:microsoft.com/office/officeart/2018/2/layout/IconVerticalSolidList"/>
    <dgm:cxn modelId="{6B18F4DC-11E9-4BE2-94A6-9FA430AEAC4C}" type="presOf" srcId="{2B95C356-933B-49A9-A180-1C3DD45E93D2}" destId="{13956569-6A89-491B-B70D-31209B1F2B29}" srcOrd="0" destOrd="0" presId="urn:microsoft.com/office/officeart/2018/2/layout/IconVerticalSolidList"/>
    <dgm:cxn modelId="{B4960DF0-3EED-4EE5-A071-8B6C0F1FAE57}" srcId="{6AD48AE2-0E04-4F0D-8119-0C2E75A12CB4}" destId="{B1080C5C-4D83-4C81-9DD6-04CD4D54871E}" srcOrd="4" destOrd="0" parTransId="{1E87208D-ED12-4D86-B897-C6D02C32BE86}" sibTransId="{38EDF2FA-3CB9-420E-B2C9-0A5B2D5D181D}"/>
    <dgm:cxn modelId="{782433F5-7A30-4687-B729-933D74AD0447}" srcId="{6AD48AE2-0E04-4F0D-8119-0C2E75A12CB4}" destId="{FCDB1593-13E0-4B60-AEA5-DA5AC5AE9821}" srcOrd="5" destOrd="0" parTransId="{38EC6B38-0627-46DE-BD87-B052F923B05A}" sibTransId="{04F76EF6-B137-4329-B874-E3B2C81D4466}"/>
    <dgm:cxn modelId="{9B527352-7E2E-43A2-B328-62886913AB3E}" type="presParOf" srcId="{8D5F4D9D-0AF0-4DFD-B88D-14426912A5C1}" destId="{2D2D7944-852B-42CF-9988-7986D49411F9}" srcOrd="0" destOrd="0" presId="urn:microsoft.com/office/officeart/2018/2/layout/IconVerticalSolidList"/>
    <dgm:cxn modelId="{B4C51552-2307-480B-ABB3-550EABD25F80}" type="presParOf" srcId="{2D2D7944-852B-42CF-9988-7986D49411F9}" destId="{E2131025-024B-4EDB-A9B0-2E912CA35A4A}" srcOrd="0" destOrd="0" presId="urn:microsoft.com/office/officeart/2018/2/layout/IconVerticalSolidList"/>
    <dgm:cxn modelId="{3459CD5C-4C91-4F1F-A09F-93E4D17F0D43}" type="presParOf" srcId="{2D2D7944-852B-42CF-9988-7986D49411F9}" destId="{C4A533E3-7224-423A-9AC9-FDA426284205}" srcOrd="1" destOrd="0" presId="urn:microsoft.com/office/officeart/2018/2/layout/IconVerticalSolidList"/>
    <dgm:cxn modelId="{F44DC50F-6016-4619-92EB-BF6F76FD2660}" type="presParOf" srcId="{2D2D7944-852B-42CF-9988-7986D49411F9}" destId="{BB916C87-DE94-465C-B344-2D8FEC85C65E}" srcOrd="2" destOrd="0" presId="urn:microsoft.com/office/officeart/2018/2/layout/IconVerticalSolidList"/>
    <dgm:cxn modelId="{F1908CC1-23C4-4364-8654-E5A164B0CE55}" type="presParOf" srcId="{2D2D7944-852B-42CF-9988-7986D49411F9}" destId="{C6BC2F67-E6A6-4C02-931B-30518ED2D741}" srcOrd="3" destOrd="0" presId="urn:microsoft.com/office/officeart/2018/2/layout/IconVerticalSolidList"/>
    <dgm:cxn modelId="{D3E38EC5-84BF-4A65-9B67-0F9F0E4567D7}" type="presParOf" srcId="{8D5F4D9D-0AF0-4DFD-B88D-14426912A5C1}" destId="{34E3128E-2B52-4C3C-8E95-A1E48C578486}" srcOrd="1" destOrd="0" presId="urn:microsoft.com/office/officeart/2018/2/layout/IconVerticalSolidList"/>
    <dgm:cxn modelId="{058F9713-A398-4D15-B6DE-4629E4FC3C1D}" type="presParOf" srcId="{8D5F4D9D-0AF0-4DFD-B88D-14426912A5C1}" destId="{CB667355-18A3-4D6D-8604-04429C8865C0}" srcOrd="2" destOrd="0" presId="urn:microsoft.com/office/officeart/2018/2/layout/IconVerticalSolidList"/>
    <dgm:cxn modelId="{2808F5F8-80C3-47AC-BB77-2BF22DC950E0}" type="presParOf" srcId="{CB667355-18A3-4D6D-8604-04429C8865C0}" destId="{4ABDE5A3-9976-4D7A-B8D4-563C27594EBF}" srcOrd="0" destOrd="0" presId="urn:microsoft.com/office/officeart/2018/2/layout/IconVerticalSolidList"/>
    <dgm:cxn modelId="{A17ED0E8-A92F-458D-B8D5-35E3AB6B946E}" type="presParOf" srcId="{CB667355-18A3-4D6D-8604-04429C8865C0}" destId="{81C21F58-C686-4A07-9DFD-9BD491551BF2}" srcOrd="1" destOrd="0" presId="urn:microsoft.com/office/officeart/2018/2/layout/IconVerticalSolidList"/>
    <dgm:cxn modelId="{79EF6CC3-F465-4D37-B8AD-B1FA076B7DFC}" type="presParOf" srcId="{CB667355-18A3-4D6D-8604-04429C8865C0}" destId="{66B6C43B-F6D1-4D82-9A65-DDCFBA59AE80}" srcOrd="2" destOrd="0" presId="urn:microsoft.com/office/officeart/2018/2/layout/IconVerticalSolidList"/>
    <dgm:cxn modelId="{129746E5-CA2A-455C-84AA-C70D25E80838}" type="presParOf" srcId="{CB667355-18A3-4D6D-8604-04429C8865C0}" destId="{27EAA622-36F4-4A67-8A76-22FBA0AB6A38}" srcOrd="3" destOrd="0" presId="urn:microsoft.com/office/officeart/2018/2/layout/IconVerticalSolidList"/>
    <dgm:cxn modelId="{294D5F29-CE60-47A0-9D19-AFA8BED4B751}" type="presParOf" srcId="{8D5F4D9D-0AF0-4DFD-B88D-14426912A5C1}" destId="{8D1E8978-80B0-4FDC-AFBB-9B88C15E03B3}" srcOrd="3" destOrd="0" presId="urn:microsoft.com/office/officeart/2018/2/layout/IconVerticalSolidList"/>
    <dgm:cxn modelId="{54D64547-68F2-4D75-B679-127736C4ADCD}" type="presParOf" srcId="{8D5F4D9D-0AF0-4DFD-B88D-14426912A5C1}" destId="{88F8FAB5-8871-4842-9217-4D034E9E1404}" srcOrd="4" destOrd="0" presId="urn:microsoft.com/office/officeart/2018/2/layout/IconVerticalSolidList"/>
    <dgm:cxn modelId="{9789E386-FB98-4A63-90C0-AE5676E7CC15}" type="presParOf" srcId="{88F8FAB5-8871-4842-9217-4D034E9E1404}" destId="{6778207B-2338-49AA-B3AB-05EEA65D9488}" srcOrd="0" destOrd="0" presId="urn:microsoft.com/office/officeart/2018/2/layout/IconVerticalSolidList"/>
    <dgm:cxn modelId="{2DD2582B-2150-4735-B2BB-EFED06F17D04}" type="presParOf" srcId="{88F8FAB5-8871-4842-9217-4D034E9E1404}" destId="{94DE3EF5-7895-43C6-885A-3A72928D3B86}" srcOrd="1" destOrd="0" presId="urn:microsoft.com/office/officeart/2018/2/layout/IconVerticalSolidList"/>
    <dgm:cxn modelId="{C44A462C-8131-48F3-80ED-25590B9BFB91}" type="presParOf" srcId="{88F8FAB5-8871-4842-9217-4D034E9E1404}" destId="{63D28B5B-F407-4306-912D-D9C8229F21C7}" srcOrd="2" destOrd="0" presId="urn:microsoft.com/office/officeart/2018/2/layout/IconVerticalSolidList"/>
    <dgm:cxn modelId="{CD81A448-D912-4A00-B949-CD260D0BC66E}" type="presParOf" srcId="{88F8FAB5-8871-4842-9217-4D034E9E1404}" destId="{827F7E42-70F1-431C-ACB7-1836328F63EB}" srcOrd="3" destOrd="0" presId="urn:microsoft.com/office/officeart/2018/2/layout/IconVerticalSolidList"/>
    <dgm:cxn modelId="{EE78A9BF-DF03-485D-B873-549F7D93F3BD}" type="presParOf" srcId="{8D5F4D9D-0AF0-4DFD-B88D-14426912A5C1}" destId="{DB16DE15-E8E9-4E0E-BDB7-2F05D94ABFC6}" srcOrd="5" destOrd="0" presId="urn:microsoft.com/office/officeart/2018/2/layout/IconVerticalSolidList"/>
    <dgm:cxn modelId="{02031471-A48F-48BD-A9AC-D21D43744C8C}" type="presParOf" srcId="{8D5F4D9D-0AF0-4DFD-B88D-14426912A5C1}" destId="{9BA41D81-CDF8-43F4-9942-BB65E1A4932D}" srcOrd="6" destOrd="0" presId="urn:microsoft.com/office/officeart/2018/2/layout/IconVerticalSolidList"/>
    <dgm:cxn modelId="{E3666E5C-E44D-4778-AEDC-20CF57D0986A}" type="presParOf" srcId="{9BA41D81-CDF8-43F4-9942-BB65E1A4932D}" destId="{D6063AC8-1824-46A6-9F3A-354B95BFD657}" srcOrd="0" destOrd="0" presId="urn:microsoft.com/office/officeart/2018/2/layout/IconVerticalSolidList"/>
    <dgm:cxn modelId="{A2021376-3928-47B6-A8E9-317F97BAACDA}" type="presParOf" srcId="{9BA41D81-CDF8-43F4-9942-BB65E1A4932D}" destId="{72A7AE68-6B5D-495C-94B9-80F7DDDAF6E5}" srcOrd="1" destOrd="0" presId="urn:microsoft.com/office/officeart/2018/2/layout/IconVerticalSolidList"/>
    <dgm:cxn modelId="{DDE0EDC0-212B-438A-AC41-7D6B89C2EC66}" type="presParOf" srcId="{9BA41D81-CDF8-43F4-9942-BB65E1A4932D}" destId="{52ED0048-305B-4C32-ABD2-5C306ADD6BEE}" srcOrd="2" destOrd="0" presId="urn:microsoft.com/office/officeart/2018/2/layout/IconVerticalSolidList"/>
    <dgm:cxn modelId="{C03005FD-0BAF-43E4-B152-20BA99221376}" type="presParOf" srcId="{9BA41D81-CDF8-43F4-9942-BB65E1A4932D}" destId="{49FD1789-041B-4371-81B1-1870C021CAA8}" srcOrd="3" destOrd="0" presId="urn:microsoft.com/office/officeart/2018/2/layout/IconVerticalSolidList"/>
    <dgm:cxn modelId="{3943EFEE-EB6A-4FF9-9A48-E62EE79405E3}" type="presParOf" srcId="{8D5F4D9D-0AF0-4DFD-B88D-14426912A5C1}" destId="{EA168DD4-245A-40AB-9A71-11288CFC511D}" srcOrd="7" destOrd="0" presId="urn:microsoft.com/office/officeart/2018/2/layout/IconVerticalSolidList"/>
    <dgm:cxn modelId="{AA675E1A-C236-48A4-8514-EC904F916BC1}" type="presParOf" srcId="{8D5F4D9D-0AF0-4DFD-B88D-14426912A5C1}" destId="{9DB76F92-61EA-42D3-9D60-F580786EB92D}" srcOrd="8" destOrd="0" presId="urn:microsoft.com/office/officeart/2018/2/layout/IconVerticalSolidList"/>
    <dgm:cxn modelId="{5846D3CC-1710-4D7C-800B-5EFE84549FE4}" type="presParOf" srcId="{9DB76F92-61EA-42D3-9D60-F580786EB92D}" destId="{48942088-4003-48A6-9410-91EEB1B380AF}" srcOrd="0" destOrd="0" presId="urn:microsoft.com/office/officeart/2018/2/layout/IconVerticalSolidList"/>
    <dgm:cxn modelId="{FCB4EC5C-2310-4A1E-86D8-F2BA85F24C30}" type="presParOf" srcId="{9DB76F92-61EA-42D3-9D60-F580786EB92D}" destId="{2EE1BD56-3767-4605-8CD0-48453BB2094B}" srcOrd="1" destOrd="0" presId="urn:microsoft.com/office/officeart/2018/2/layout/IconVerticalSolidList"/>
    <dgm:cxn modelId="{91E2B953-F06A-49EA-BE15-BFD51975BB0E}" type="presParOf" srcId="{9DB76F92-61EA-42D3-9D60-F580786EB92D}" destId="{0EA77EB1-A0F4-4900-9FB9-6D3B5E7CD213}" srcOrd="2" destOrd="0" presId="urn:microsoft.com/office/officeart/2018/2/layout/IconVerticalSolidList"/>
    <dgm:cxn modelId="{F7BCFA72-A8EF-4908-A766-0E16C9DB66FD}" type="presParOf" srcId="{9DB76F92-61EA-42D3-9D60-F580786EB92D}" destId="{AD06815C-135F-4AD2-9805-D5269E9326A0}" srcOrd="3" destOrd="0" presId="urn:microsoft.com/office/officeart/2018/2/layout/IconVerticalSolidList"/>
    <dgm:cxn modelId="{1E113C13-E8CA-4BB6-A522-A000B1E82FED}" type="presParOf" srcId="{8D5F4D9D-0AF0-4DFD-B88D-14426912A5C1}" destId="{CC3D7F15-CA19-40C3-A660-12974723C057}" srcOrd="9" destOrd="0" presId="urn:microsoft.com/office/officeart/2018/2/layout/IconVerticalSolidList"/>
    <dgm:cxn modelId="{F1B8F1AE-8182-4B73-A24E-D4CAA00FB78E}" type="presParOf" srcId="{8D5F4D9D-0AF0-4DFD-B88D-14426912A5C1}" destId="{B561EA69-6992-4C8D-BC4B-CFA50452E9F5}" srcOrd="10" destOrd="0" presId="urn:microsoft.com/office/officeart/2018/2/layout/IconVerticalSolidList"/>
    <dgm:cxn modelId="{3C283D9F-0E9A-43EA-9176-24345EDE5F76}" type="presParOf" srcId="{B561EA69-6992-4C8D-BC4B-CFA50452E9F5}" destId="{FD00C6CE-421A-45E0-96F5-EFAF73165011}" srcOrd="0" destOrd="0" presId="urn:microsoft.com/office/officeart/2018/2/layout/IconVerticalSolidList"/>
    <dgm:cxn modelId="{C94574CC-C5DD-4F76-89EE-EF28CC4C8CFA}" type="presParOf" srcId="{B561EA69-6992-4C8D-BC4B-CFA50452E9F5}" destId="{9C5E21DE-0560-48BA-97FA-3FDCCEA65850}" srcOrd="1" destOrd="0" presId="urn:microsoft.com/office/officeart/2018/2/layout/IconVerticalSolidList"/>
    <dgm:cxn modelId="{0D4FE360-7860-495A-B611-121B325041F5}" type="presParOf" srcId="{B561EA69-6992-4C8D-BC4B-CFA50452E9F5}" destId="{245A2FB4-EBA8-4F39-B995-80D1F2327FFD}" srcOrd="2" destOrd="0" presId="urn:microsoft.com/office/officeart/2018/2/layout/IconVerticalSolidList"/>
    <dgm:cxn modelId="{E5482B52-D0DC-4924-9B19-BFFB5D2B7E57}" type="presParOf" srcId="{B561EA69-6992-4C8D-BC4B-CFA50452E9F5}" destId="{A92005FA-99D8-451C-84D6-7CA9BC17F5AB}" srcOrd="3" destOrd="0" presId="urn:microsoft.com/office/officeart/2018/2/layout/IconVerticalSolidList"/>
    <dgm:cxn modelId="{02C0F8DE-7C06-43A7-9235-B472DF2BDBFA}" type="presParOf" srcId="{8D5F4D9D-0AF0-4DFD-B88D-14426912A5C1}" destId="{358BBBE1-1EE1-426A-BD24-5D578E651E46}" srcOrd="11" destOrd="0" presId="urn:microsoft.com/office/officeart/2018/2/layout/IconVerticalSolidList"/>
    <dgm:cxn modelId="{49A56AC5-C298-40FF-B724-9BF43B9BA5F5}" type="presParOf" srcId="{8D5F4D9D-0AF0-4DFD-B88D-14426912A5C1}" destId="{4DDBF2DD-E53F-4900-81C9-B05F1F7089D6}" srcOrd="12" destOrd="0" presId="urn:microsoft.com/office/officeart/2018/2/layout/IconVerticalSolidList"/>
    <dgm:cxn modelId="{AEB5A6CB-B2B7-48E7-A8ED-CD7A554F30FD}" type="presParOf" srcId="{4DDBF2DD-E53F-4900-81C9-B05F1F7089D6}" destId="{90EAB018-5F6E-4367-BAA6-6171B10E6CDB}" srcOrd="0" destOrd="0" presId="urn:microsoft.com/office/officeart/2018/2/layout/IconVerticalSolidList"/>
    <dgm:cxn modelId="{37402815-402F-4319-9E02-C2C83CE47D9C}" type="presParOf" srcId="{4DDBF2DD-E53F-4900-81C9-B05F1F7089D6}" destId="{4202C684-E266-4A85-85EA-304A1AAFF6D1}" srcOrd="1" destOrd="0" presId="urn:microsoft.com/office/officeart/2018/2/layout/IconVerticalSolidList"/>
    <dgm:cxn modelId="{5D168758-8243-4F01-B3CD-93AC39CFAFD2}" type="presParOf" srcId="{4DDBF2DD-E53F-4900-81C9-B05F1F7089D6}" destId="{9DB6866A-9ED5-497E-A1CA-D313B651DF9F}" srcOrd="2" destOrd="0" presId="urn:microsoft.com/office/officeart/2018/2/layout/IconVerticalSolidList"/>
    <dgm:cxn modelId="{9F363B41-FD2E-4B03-8F28-BD5809528648}" type="presParOf" srcId="{4DDBF2DD-E53F-4900-81C9-B05F1F7089D6}" destId="{2A9EF1D2-786F-4FC3-9C64-0F22BECC4C06}" srcOrd="3" destOrd="0" presId="urn:microsoft.com/office/officeart/2018/2/layout/IconVerticalSolidList"/>
    <dgm:cxn modelId="{1FEF7D37-F29B-4796-899D-9841183AF363}" type="presParOf" srcId="{8D5F4D9D-0AF0-4DFD-B88D-14426912A5C1}" destId="{A6DE4B74-8773-4232-8594-2494F35FA9B7}" srcOrd="13" destOrd="0" presId="urn:microsoft.com/office/officeart/2018/2/layout/IconVerticalSolidList"/>
    <dgm:cxn modelId="{25ADEF3B-A9EC-4959-B536-F732C8745AFD}" type="presParOf" srcId="{8D5F4D9D-0AF0-4DFD-B88D-14426912A5C1}" destId="{FD97F7AB-F343-4BBB-A22E-3504492DE388}" srcOrd="14" destOrd="0" presId="urn:microsoft.com/office/officeart/2018/2/layout/IconVerticalSolidList"/>
    <dgm:cxn modelId="{2F2DD43E-86AC-4EEE-8CDF-C2EACFE1C86B}" type="presParOf" srcId="{FD97F7AB-F343-4BBB-A22E-3504492DE388}" destId="{ACBE00EF-D8EE-4877-ADA5-F62F75612215}" srcOrd="0" destOrd="0" presId="urn:microsoft.com/office/officeart/2018/2/layout/IconVerticalSolidList"/>
    <dgm:cxn modelId="{1951B04A-59F5-4CB2-8872-943D2CC8CA3C}" type="presParOf" srcId="{FD97F7AB-F343-4BBB-A22E-3504492DE388}" destId="{9E47A018-70DD-4556-A30F-71D678A0B5C6}" srcOrd="1" destOrd="0" presId="urn:microsoft.com/office/officeart/2018/2/layout/IconVerticalSolidList"/>
    <dgm:cxn modelId="{846A2E83-E579-4169-8CAF-317D2A98AAF7}" type="presParOf" srcId="{FD97F7AB-F343-4BBB-A22E-3504492DE388}" destId="{882EE1A7-0C1B-42E2-B968-74F5179D6297}" srcOrd="2" destOrd="0" presId="urn:microsoft.com/office/officeart/2018/2/layout/IconVerticalSolidList"/>
    <dgm:cxn modelId="{1EBDF406-9FC7-4216-8BE8-F36143E62780}" type="presParOf" srcId="{FD97F7AB-F343-4BBB-A22E-3504492DE388}" destId="{13956569-6A89-491B-B70D-31209B1F2B2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AD48AE2-0E04-4F0D-8119-0C2E75A12CB4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D71E3F5-2027-4749-9F49-DE285C6A76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What</a:t>
          </a:r>
          <a:r>
            <a:rPr lang="es-ES" sz="2400" dirty="0"/>
            <a:t> </a:t>
          </a:r>
          <a:r>
            <a:rPr lang="es-ES" sz="2400" dirty="0" err="1"/>
            <a:t>is</a:t>
          </a:r>
          <a:r>
            <a:rPr lang="es-ES" sz="2400" dirty="0"/>
            <a:t> </a:t>
          </a:r>
          <a:r>
            <a:rPr lang="es-ES" sz="2400" dirty="0" err="1"/>
            <a:t>Aim</a:t>
          </a:r>
          <a:r>
            <a:rPr lang="es-ES" sz="2400" dirty="0"/>
            <a:t> Games?</a:t>
          </a:r>
          <a:endParaRPr lang="en-US" sz="2400" dirty="0"/>
        </a:p>
      </dgm:t>
    </dgm:pt>
    <dgm:pt modelId="{CAFCC3A5-E866-4345-A760-EBE1A7C166A2}" type="parTrans" cxnId="{F9654D0C-AA30-474D-8A3C-B70299E123C3}">
      <dgm:prSet/>
      <dgm:spPr/>
      <dgm:t>
        <a:bodyPr/>
        <a:lstStyle/>
        <a:p>
          <a:endParaRPr lang="en-US" sz="2800"/>
        </a:p>
      </dgm:t>
    </dgm:pt>
    <dgm:pt modelId="{4F11A16D-6215-4C82-910E-7CF91C88998A}" type="sibTrans" cxnId="{F9654D0C-AA30-474D-8A3C-B70299E123C3}">
      <dgm:prSet phldrT="02" phldr="0"/>
      <dgm:spPr/>
      <dgm:t>
        <a:bodyPr/>
        <a:lstStyle/>
        <a:p>
          <a:endParaRPr lang="en-US" sz="2800"/>
        </a:p>
      </dgm:t>
    </dgm:pt>
    <dgm:pt modelId="{9D39821C-CDD3-4B19-BF29-F19C58A1BA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err="1"/>
            <a:t>Demonstration</a:t>
          </a:r>
          <a:endParaRPr lang="es-ES" sz="2400"/>
        </a:p>
      </dgm:t>
    </dgm:pt>
    <dgm:pt modelId="{48DB9ED2-7F9F-4A45-A11A-A10A0DDA272D}" type="parTrans" cxnId="{2CB4BBAC-D979-47B5-97B3-50A64D0AB974}">
      <dgm:prSet/>
      <dgm:spPr/>
      <dgm:t>
        <a:bodyPr/>
        <a:lstStyle/>
        <a:p>
          <a:endParaRPr lang="en-US" sz="2800"/>
        </a:p>
      </dgm:t>
    </dgm:pt>
    <dgm:pt modelId="{65DE1F93-18D6-4C1E-86D6-FFFE8919B8AA}" type="sibTrans" cxnId="{2CB4BBAC-D979-47B5-97B3-50A64D0AB974}">
      <dgm:prSet phldrT="03" phldr="0"/>
      <dgm:spPr/>
      <dgm:t>
        <a:bodyPr/>
        <a:lstStyle/>
        <a:p>
          <a:endParaRPr lang="en-US" sz="2800"/>
        </a:p>
      </dgm:t>
    </dgm:pt>
    <dgm:pt modelId="{44A510E2-298C-4277-AA69-A675903C5F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Where</a:t>
          </a:r>
          <a:r>
            <a:rPr lang="es-ES" sz="2400" dirty="0"/>
            <a:t> </a:t>
          </a:r>
          <a:r>
            <a:rPr lang="es-ES" sz="2400" dirty="0" err="1"/>
            <a:t>we</a:t>
          </a:r>
          <a:r>
            <a:rPr lang="es-ES" sz="2400" dirty="0"/>
            <a:t> are</a:t>
          </a:r>
        </a:p>
      </dgm:t>
    </dgm:pt>
    <dgm:pt modelId="{91540ACC-7EF3-453E-93D0-308AAFC44AF0}" type="parTrans" cxnId="{2B80CEBC-EB33-4222-BF68-02B6F3C8F0CD}">
      <dgm:prSet/>
      <dgm:spPr/>
      <dgm:t>
        <a:bodyPr/>
        <a:lstStyle/>
        <a:p>
          <a:endParaRPr lang="es-ES"/>
        </a:p>
      </dgm:t>
    </dgm:pt>
    <dgm:pt modelId="{7CBA5E17-53F3-4DE7-94CD-606B59D373F8}" type="sibTrans" cxnId="{2B80CEBC-EB33-4222-BF68-02B6F3C8F0CD}">
      <dgm:prSet/>
      <dgm:spPr/>
      <dgm:t>
        <a:bodyPr/>
        <a:lstStyle/>
        <a:p>
          <a:endParaRPr lang="es-ES"/>
        </a:p>
      </dgm:t>
    </dgm:pt>
    <dgm:pt modelId="{349428EE-5D12-4835-8B27-04708DA2DB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Team</a:t>
          </a:r>
          <a:r>
            <a:rPr lang="es-ES" sz="2400" dirty="0"/>
            <a:t> </a:t>
          </a:r>
          <a:r>
            <a:rPr lang="es-ES" sz="2400" dirty="0" err="1"/>
            <a:t>composition</a:t>
          </a:r>
          <a:endParaRPr lang="es-ES" sz="2400" dirty="0"/>
        </a:p>
      </dgm:t>
    </dgm:pt>
    <dgm:pt modelId="{7ED6CD14-BCC7-47DA-8B36-0A38CF7BA743}" type="parTrans" cxnId="{AF009193-AAC4-4675-9280-CA9503DE2B82}">
      <dgm:prSet/>
      <dgm:spPr/>
      <dgm:t>
        <a:bodyPr/>
        <a:lstStyle/>
        <a:p>
          <a:endParaRPr lang="es-ES"/>
        </a:p>
      </dgm:t>
    </dgm:pt>
    <dgm:pt modelId="{6A931E33-94EC-4214-8F86-190DE4F227A9}" type="sibTrans" cxnId="{AF009193-AAC4-4675-9280-CA9503DE2B82}">
      <dgm:prSet/>
      <dgm:spPr/>
      <dgm:t>
        <a:bodyPr/>
        <a:lstStyle/>
        <a:p>
          <a:endParaRPr lang="es-ES"/>
        </a:p>
      </dgm:t>
    </dgm:pt>
    <dgm:pt modelId="{FCDB1593-13E0-4B60-AEA5-DA5AC5AE982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Issues </a:t>
          </a:r>
          <a:r>
            <a:rPr lang="es-ES" sz="2400" dirty="0" err="1"/>
            <a:t>faced</a:t>
          </a:r>
          <a:endParaRPr lang="es-ES" sz="2400" dirty="0"/>
        </a:p>
      </dgm:t>
    </dgm:pt>
    <dgm:pt modelId="{38EC6B38-0627-46DE-BD87-B052F923B05A}" type="parTrans" cxnId="{782433F5-7A30-4687-B729-933D74AD0447}">
      <dgm:prSet/>
      <dgm:spPr/>
      <dgm:t>
        <a:bodyPr/>
        <a:lstStyle/>
        <a:p>
          <a:endParaRPr lang="es-ES"/>
        </a:p>
      </dgm:t>
    </dgm:pt>
    <dgm:pt modelId="{04F76EF6-B137-4329-B874-E3B2C81D4466}" type="sibTrans" cxnId="{782433F5-7A30-4687-B729-933D74AD0447}">
      <dgm:prSet/>
      <dgm:spPr/>
      <dgm:t>
        <a:bodyPr/>
        <a:lstStyle/>
        <a:p>
          <a:endParaRPr lang="es-ES"/>
        </a:p>
      </dgm:t>
    </dgm:pt>
    <dgm:pt modelId="{2B95C356-933B-49A9-A180-1C3DD45E93D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Next </a:t>
          </a:r>
          <a:r>
            <a:rPr lang="es-ES" sz="2400" dirty="0" err="1"/>
            <a:t>steps</a:t>
          </a:r>
          <a:endParaRPr lang="es-ES" sz="2400" dirty="0"/>
        </a:p>
      </dgm:t>
    </dgm:pt>
    <dgm:pt modelId="{317FA2F4-71CB-4F8A-84B3-D794DEE9C9D4}" type="parTrans" cxnId="{D9E65D04-554F-4B67-8759-2EF38EA584B5}">
      <dgm:prSet/>
      <dgm:spPr/>
      <dgm:t>
        <a:bodyPr/>
        <a:lstStyle/>
        <a:p>
          <a:endParaRPr lang="es-ES"/>
        </a:p>
      </dgm:t>
    </dgm:pt>
    <dgm:pt modelId="{3A74A883-C574-47DA-9755-0ED036147375}" type="sibTrans" cxnId="{D9E65D04-554F-4B67-8759-2EF38EA584B5}">
      <dgm:prSet/>
      <dgm:spPr/>
      <dgm:t>
        <a:bodyPr/>
        <a:lstStyle/>
        <a:p>
          <a:endParaRPr lang="es-ES"/>
        </a:p>
      </dgm:t>
    </dgm:pt>
    <dgm:pt modelId="{B1080C5C-4D83-4C81-9DD6-04CD4D54871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Productivity</a:t>
          </a:r>
          <a:r>
            <a:rPr lang="es-ES" sz="2400" dirty="0"/>
            <a:t> control</a:t>
          </a:r>
        </a:p>
      </dgm:t>
    </dgm:pt>
    <dgm:pt modelId="{38EDF2FA-3CB9-420E-B2C9-0A5B2D5D181D}" type="sibTrans" cxnId="{B4960DF0-3EED-4EE5-A071-8B6C0F1FAE57}">
      <dgm:prSet/>
      <dgm:spPr/>
      <dgm:t>
        <a:bodyPr/>
        <a:lstStyle/>
        <a:p>
          <a:endParaRPr lang="es-ES"/>
        </a:p>
      </dgm:t>
    </dgm:pt>
    <dgm:pt modelId="{1E87208D-ED12-4D86-B897-C6D02C32BE86}" type="parTrans" cxnId="{B4960DF0-3EED-4EE5-A071-8B6C0F1FAE57}">
      <dgm:prSet/>
      <dgm:spPr/>
      <dgm:t>
        <a:bodyPr/>
        <a:lstStyle/>
        <a:p>
          <a:endParaRPr lang="es-ES"/>
        </a:p>
      </dgm:t>
    </dgm:pt>
    <dgm:pt modelId="{5FA45210-1670-486C-800A-475B044673A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Advertisements</a:t>
          </a:r>
        </a:p>
      </dgm:t>
    </dgm:pt>
    <dgm:pt modelId="{69A10D25-83E0-4A97-BD26-4A5C77D43DAB}" type="parTrans" cxnId="{63140793-9BA8-4395-A8D2-49D56C657E47}">
      <dgm:prSet/>
      <dgm:spPr/>
      <dgm:t>
        <a:bodyPr/>
        <a:lstStyle/>
        <a:p>
          <a:endParaRPr lang="es-ES"/>
        </a:p>
      </dgm:t>
    </dgm:pt>
    <dgm:pt modelId="{F1531266-A709-4476-B361-EB0E594069D2}" type="sibTrans" cxnId="{63140793-9BA8-4395-A8D2-49D56C657E47}">
      <dgm:prSet/>
      <dgm:spPr/>
      <dgm:t>
        <a:bodyPr/>
        <a:lstStyle/>
        <a:p>
          <a:endParaRPr lang="es-ES"/>
        </a:p>
      </dgm:t>
    </dgm:pt>
    <dgm:pt modelId="{8D5F4D9D-0AF0-4DFD-B88D-14426912A5C1}" type="pres">
      <dgm:prSet presAssocID="{6AD48AE2-0E04-4F0D-8119-0C2E75A12CB4}" presName="root" presStyleCnt="0">
        <dgm:presLayoutVars>
          <dgm:dir/>
          <dgm:resizeHandles val="exact"/>
        </dgm:presLayoutVars>
      </dgm:prSet>
      <dgm:spPr/>
    </dgm:pt>
    <dgm:pt modelId="{2D2D7944-852B-42CF-9988-7986D49411F9}" type="pres">
      <dgm:prSet presAssocID="{7D71E3F5-2027-4749-9F49-DE285C6A7697}" presName="compNode" presStyleCnt="0"/>
      <dgm:spPr/>
    </dgm:pt>
    <dgm:pt modelId="{E2131025-024B-4EDB-A9B0-2E912CA35A4A}" type="pres">
      <dgm:prSet presAssocID="{7D71E3F5-2027-4749-9F49-DE285C6A7697}" presName="bgRect" presStyleLbl="bgShp" presStyleIdx="0" presStyleCnt="8"/>
      <dgm:spPr/>
    </dgm:pt>
    <dgm:pt modelId="{C4A533E3-7224-423A-9AC9-FDA426284205}" type="pres">
      <dgm:prSet presAssocID="{7D71E3F5-2027-4749-9F49-DE285C6A7697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B916C87-DE94-465C-B344-2D8FEC85C65E}" type="pres">
      <dgm:prSet presAssocID="{7D71E3F5-2027-4749-9F49-DE285C6A7697}" presName="spaceRect" presStyleCnt="0"/>
      <dgm:spPr/>
    </dgm:pt>
    <dgm:pt modelId="{C6BC2F67-E6A6-4C02-931B-30518ED2D741}" type="pres">
      <dgm:prSet presAssocID="{7D71E3F5-2027-4749-9F49-DE285C6A7697}" presName="parTx" presStyleLbl="revTx" presStyleIdx="0" presStyleCnt="8">
        <dgm:presLayoutVars>
          <dgm:chMax val="0"/>
          <dgm:chPref val="0"/>
        </dgm:presLayoutVars>
      </dgm:prSet>
      <dgm:spPr/>
    </dgm:pt>
    <dgm:pt modelId="{34E3128E-2B52-4C3C-8E95-A1E48C578486}" type="pres">
      <dgm:prSet presAssocID="{4F11A16D-6215-4C82-910E-7CF91C88998A}" presName="sibTrans" presStyleCnt="0"/>
      <dgm:spPr/>
    </dgm:pt>
    <dgm:pt modelId="{CB667355-18A3-4D6D-8604-04429C8865C0}" type="pres">
      <dgm:prSet presAssocID="{5FA45210-1670-486C-800A-475B044673AC}" presName="compNode" presStyleCnt="0"/>
      <dgm:spPr/>
    </dgm:pt>
    <dgm:pt modelId="{4ABDE5A3-9976-4D7A-B8D4-563C27594EBF}" type="pres">
      <dgm:prSet presAssocID="{5FA45210-1670-486C-800A-475B044673AC}" presName="bgRect" presStyleLbl="bgShp" presStyleIdx="1" presStyleCnt="8"/>
      <dgm:spPr/>
    </dgm:pt>
    <dgm:pt modelId="{81C21F58-C686-4A07-9DFD-9BD491551BF2}" type="pres">
      <dgm:prSet presAssocID="{5FA45210-1670-486C-800A-475B044673AC}" presName="iconRect" presStyleLbl="node1" presStyleIdx="1" presStyleCnt="8" custLinFactX="1700000" custLinFactY="100000" custLinFactNeighborX="1710057" custLinFactNeighborY="151739"/>
      <dgm:spPr/>
    </dgm:pt>
    <dgm:pt modelId="{66B6C43B-F6D1-4D82-9A65-DDCFBA59AE80}" type="pres">
      <dgm:prSet presAssocID="{5FA45210-1670-486C-800A-475B044673AC}" presName="spaceRect" presStyleCnt="0"/>
      <dgm:spPr/>
    </dgm:pt>
    <dgm:pt modelId="{27EAA622-36F4-4A67-8A76-22FBA0AB6A38}" type="pres">
      <dgm:prSet presAssocID="{5FA45210-1670-486C-800A-475B044673AC}" presName="parTx" presStyleLbl="revTx" presStyleIdx="1" presStyleCnt="8">
        <dgm:presLayoutVars>
          <dgm:chMax val="0"/>
          <dgm:chPref val="0"/>
        </dgm:presLayoutVars>
      </dgm:prSet>
      <dgm:spPr/>
    </dgm:pt>
    <dgm:pt modelId="{8D1E8978-80B0-4FDC-AFBB-9B88C15E03B3}" type="pres">
      <dgm:prSet presAssocID="{F1531266-A709-4476-B361-EB0E594069D2}" presName="sibTrans" presStyleCnt="0"/>
      <dgm:spPr/>
    </dgm:pt>
    <dgm:pt modelId="{88F8FAB5-8871-4842-9217-4D034E9E1404}" type="pres">
      <dgm:prSet presAssocID="{9D39821C-CDD3-4B19-BF29-F19C58A1BA89}" presName="compNode" presStyleCnt="0"/>
      <dgm:spPr/>
    </dgm:pt>
    <dgm:pt modelId="{6778207B-2338-49AA-B3AB-05EEA65D9488}" type="pres">
      <dgm:prSet presAssocID="{9D39821C-CDD3-4B19-BF29-F19C58A1BA89}" presName="bgRect" presStyleLbl="bgShp" presStyleIdx="2" presStyleCnt="8"/>
      <dgm:spPr/>
    </dgm:pt>
    <dgm:pt modelId="{94DE3EF5-7895-43C6-885A-3A72928D3B86}" type="pres">
      <dgm:prSet presAssocID="{9D39821C-CDD3-4B19-BF29-F19C58A1BA89}" presName="iconRect" presStyleLbl="node1" presStyleIdx="2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63D28B5B-F407-4306-912D-D9C8229F21C7}" type="pres">
      <dgm:prSet presAssocID="{9D39821C-CDD3-4B19-BF29-F19C58A1BA89}" presName="spaceRect" presStyleCnt="0"/>
      <dgm:spPr/>
    </dgm:pt>
    <dgm:pt modelId="{827F7E42-70F1-431C-ACB7-1836328F63EB}" type="pres">
      <dgm:prSet presAssocID="{9D39821C-CDD3-4B19-BF29-F19C58A1BA89}" presName="parTx" presStyleLbl="revTx" presStyleIdx="2" presStyleCnt="8">
        <dgm:presLayoutVars>
          <dgm:chMax val="0"/>
          <dgm:chPref val="0"/>
        </dgm:presLayoutVars>
      </dgm:prSet>
      <dgm:spPr/>
    </dgm:pt>
    <dgm:pt modelId="{DB16DE15-E8E9-4E0E-BDB7-2F05D94ABFC6}" type="pres">
      <dgm:prSet presAssocID="{65DE1F93-18D6-4C1E-86D6-FFFE8919B8AA}" presName="sibTrans" presStyleCnt="0"/>
      <dgm:spPr/>
    </dgm:pt>
    <dgm:pt modelId="{9BA41D81-CDF8-43F4-9942-BB65E1A4932D}" type="pres">
      <dgm:prSet presAssocID="{44A510E2-298C-4277-AA69-A675903C5FFD}" presName="compNode" presStyleCnt="0"/>
      <dgm:spPr/>
    </dgm:pt>
    <dgm:pt modelId="{D6063AC8-1824-46A6-9F3A-354B95BFD657}" type="pres">
      <dgm:prSet presAssocID="{44A510E2-298C-4277-AA69-A675903C5FFD}" presName="bgRect" presStyleLbl="bgShp" presStyleIdx="3" presStyleCnt="8"/>
      <dgm:spPr/>
    </dgm:pt>
    <dgm:pt modelId="{72A7AE68-6B5D-495C-94B9-80F7DDDAF6E5}" type="pres">
      <dgm:prSet presAssocID="{44A510E2-298C-4277-AA69-A675903C5FFD}" presName="iconRect" presStyleLbl="node1" presStyleIdx="3" presStyleCnt="8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loj de pared"/>
        </a:ext>
      </dgm:extLst>
    </dgm:pt>
    <dgm:pt modelId="{52ED0048-305B-4C32-ABD2-5C306ADD6BEE}" type="pres">
      <dgm:prSet presAssocID="{44A510E2-298C-4277-AA69-A675903C5FFD}" presName="spaceRect" presStyleCnt="0"/>
      <dgm:spPr/>
    </dgm:pt>
    <dgm:pt modelId="{49FD1789-041B-4371-81B1-1870C021CAA8}" type="pres">
      <dgm:prSet presAssocID="{44A510E2-298C-4277-AA69-A675903C5FFD}" presName="parTx" presStyleLbl="revTx" presStyleIdx="3" presStyleCnt="8">
        <dgm:presLayoutVars>
          <dgm:chMax val="0"/>
          <dgm:chPref val="0"/>
        </dgm:presLayoutVars>
      </dgm:prSet>
      <dgm:spPr/>
    </dgm:pt>
    <dgm:pt modelId="{EA168DD4-245A-40AB-9A71-11288CFC511D}" type="pres">
      <dgm:prSet presAssocID="{7CBA5E17-53F3-4DE7-94CD-606B59D373F8}" presName="sibTrans" presStyleCnt="0"/>
      <dgm:spPr/>
    </dgm:pt>
    <dgm:pt modelId="{9DB76F92-61EA-42D3-9D60-F580786EB92D}" type="pres">
      <dgm:prSet presAssocID="{B1080C5C-4D83-4C81-9DD6-04CD4D54871E}" presName="compNode" presStyleCnt="0"/>
      <dgm:spPr/>
    </dgm:pt>
    <dgm:pt modelId="{48942088-4003-48A6-9410-91EEB1B380AF}" type="pres">
      <dgm:prSet presAssocID="{B1080C5C-4D83-4C81-9DD6-04CD4D54871E}" presName="bgRect" presStyleLbl="bgShp" presStyleIdx="4" presStyleCnt="8"/>
      <dgm:spPr/>
    </dgm:pt>
    <dgm:pt modelId="{2EE1BD56-3767-4605-8CD0-48453BB2094B}" type="pres">
      <dgm:prSet presAssocID="{B1080C5C-4D83-4C81-9DD6-04CD4D54871E}" presName="iconRect" presStyleLbl="node1" presStyleIdx="4" presStyleCnt="8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0EA77EB1-A0F4-4900-9FB9-6D3B5E7CD213}" type="pres">
      <dgm:prSet presAssocID="{B1080C5C-4D83-4C81-9DD6-04CD4D54871E}" presName="spaceRect" presStyleCnt="0"/>
      <dgm:spPr/>
    </dgm:pt>
    <dgm:pt modelId="{AD06815C-135F-4AD2-9805-D5269E9326A0}" type="pres">
      <dgm:prSet presAssocID="{B1080C5C-4D83-4C81-9DD6-04CD4D54871E}" presName="parTx" presStyleLbl="revTx" presStyleIdx="4" presStyleCnt="8">
        <dgm:presLayoutVars>
          <dgm:chMax val="0"/>
          <dgm:chPref val="0"/>
        </dgm:presLayoutVars>
      </dgm:prSet>
      <dgm:spPr/>
    </dgm:pt>
    <dgm:pt modelId="{CC3D7F15-CA19-40C3-A660-12974723C057}" type="pres">
      <dgm:prSet presAssocID="{38EDF2FA-3CB9-420E-B2C9-0A5B2D5D181D}" presName="sibTrans" presStyleCnt="0"/>
      <dgm:spPr/>
    </dgm:pt>
    <dgm:pt modelId="{B561EA69-6992-4C8D-BC4B-CFA50452E9F5}" type="pres">
      <dgm:prSet presAssocID="{FCDB1593-13E0-4B60-AEA5-DA5AC5AE9821}" presName="compNode" presStyleCnt="0"/>
      <dgm:spPr/>
    </dgm:pt>
    <dgm:pt modelId="{FD00C6CE-421A-45E0-96F5-EFAF73165011}" type="pres">
      <dgm:prSet presAssocID="{FCDB1593-13E0-4B60-AEA5-DA5AC5AE9821}" presName="bgRect" presStyleLbl="bgShp" presStyleIdx="5" presStyleCnt="8"/>
      <dgm:spPr/>
    </dgm:pt>
    <dgm:pt modelId="{9C5E21DE-0560-48BA-97FA-3FDCCEA65850}" type="pres">
      <dgm:prSet presAssocID="{FCDB1593-13E0-4B60-AEA5-DA5AC5AE9821}" presName="iconRect" presStyleLbl="node1" presStyleIdx="5" presStyleCnt="8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vestigación"/>
        </a:ext>
      </dgm:extLst>
    </dgm:pt>
    <dgm:pt modelId="{245A2FB4-EBA8-4F39-B995-80D1F2327FFD}" type="pres">
      <dgm:prSet presAssocID="{FCDB1593-13E0-4B60-AEA5-DA5AC5AE9821}" presName="spaceRect" presStyleCnt="0"/>
      <dgm:spPr/>
    </dgm:pt>
    <dgm:pt modelId="{A92005FA-99D8-451C-84D6-7CA9BC17F5AB}" type="pres">
      <dgm:prSet presAssocID="{FCDB1593-13E0-4B60-AEA5-DA5AC5AE9821}" presName="parTx" presStyleLbl="revTx" presStyleIdx="5" presStyleCnt="8">
        <dgm:presLayoutVars>
          <dgm:chMax val="0"/>
          <dgm:chPref val="0"/>
        </dgm:presLayoutVars>
      </dgm:prSet>
      <dgm:spPr/>
    </dgm:pt>
    <dgm:pt modelId="{358BBBE1-1EE1-426A-BD24-5D578E651E46}" type="pres">
      <dgm:prSet presAssocID="{04F76EF6-B137-4329-B874-E3B2C81D4466}" presName="sibTrans" presStyleCnt="0"/>
      <dgm:spPr/>
    </dgm:pt>
    <dgm:pt modelId="{4DDBF2DD-E53F-4900-81C9-B05F1F7089D6}" type="pres">
      <dgm:prSet presAssocID="{349428EE-5D12-4835-8B27-04708DA2DBF2}" presName="compNode" presStyleCnt="0"/>
      <dgm:spPr/>
    </dgm:pt>
    <dgm:pt modelId="{90EAB018-5F6E-4367-BAA6-6171B10E6CDB}" type="pres">
      <dgm:prSet presAssocID="{349428EE-5D12-4835-8B27-04708DA2DBF2}" presName="bgRect" presStyleLbl="bgShp" presStyleIdx="6" presStyleCnt="8"/>
      <dgm:spPr/>
    </dgm:pt>
    <dgm:pt modelId="{4202C684-E266-4A85-85EA-304A1AAFF6D1}" type="pres">
      <dgm:prSet presAssocID="{349428EE-5D12-4835-8B27-04708DA2DBF2}" presName="iconRect" presStyleLbl="node1" presStyleIdx="6" presStyleCnt="8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os"/>
        </a:ext>
      </dgm:extLst>
    </dgm:pt>
    <dgm:pt modelId="{9DB6866A-9ED5-497E-A1CA-D313B651DF9F}" type="pres">
      <dgm:prSet presAssocID="{349428EE-5D12-4835-8B27-04708DA2DBF2}" presName="spaceRect" presStyleCnt="0"/>
      <dgm:spPr/>
    </dgm:pt>
    <dgm:pt modelId="{2A9EF1D2-786F-4FC3-9C64-0F22BECC4C06}" type="pres">
      <dgm:prSet presAssocID="{349428EE-5D12-4835-8B27-04708DA2DBF2}" presName="parTx" presStyleLbl="revTx" presStyleIdx="6" presStyleCnt="8">
        <dgm:presLayoutVars>
          <dgm:chMax val="0"/>
          <dgm:chPref val="0"/>
        </dgm:presLayoutVars>
      </dgm:prSet>
      <dgm:spPr/>
    </dgm:pt>
    <dgm:pt modelId="{A6DE4B74-8773-4232-8594-2494F35FA9B7}" type="pres">
      <dgm:prSet presAssocID="{6A931E33-94EC-4214-8F86-190DE4F227A9}" presName="sibTrans" presStyleCnt="0"/>
      <dgm:spPr/>
    </dgm:pt>
    <dgm:pt modelId="{FD97F7AB-F343-4BBB-A22E-3504492DE388}" type="pres">
      <dgm:prSet presAssocID="{2B95C356-933B-49A9-A180-1C3DD45E93D2}" presName="compNode" presStyleCnt="0"/>
      <dgm:spPr/>
    </dgm:pt>
    <dgm:pt modelId="{ACBE00EF-D8EE-4877-ADA5-F62F75612215}" type="pres">
      <dgm:prSet presAssocID="{2B95C356-933B-49A9-A180-1C3DD45E93D2}" presName="bgRect" presStyleLbl="bgShp" presStyleIdx="7" presStyleCnt="8"/>
      <dgm:spPr/>
    </dgm:pt>
    <dgm:pt modelId="{9E47A018-70DD-4556-A30F-71D678A0B5C6}" type="pres">
      <dgm:prSet presAssocID="{2B95C356-933B-49A9-A180-1C3DD45E93D2}" presName="iconRect" presStyleLbl="node1" presStyleIdx="7" presStyleCnt="8"/>
      <dgm:spPr>
        <a:noFill/>
      </dgm:spPr>
      <dgm:extLst>
        <a:ext uri="{E40237B7-FDA0-4F09-8148-C483321AD2D9}">
          <dgm14:cNvPr xmlns:dgm14="http://schemas.microsoft.com/office/drawing/2010/diagram" id="0" name="" descr="Fin"/>
        </a:ext>
      </dgm:extLst>
    </dgm:pt>
    <dgm:pt modelId="{882EE1A7-0C1B-42E2-B968-74F5179D6297}" type="pres">
      <dgm:prSet presAssocID="{2B95C356-933B-49A9-A180-1C3DD45E93D2}" presName="spaceRect" presStyleCnt="0"/>
      <dgm:spPr/>
    </dgm:pt>
    <dgm:pt modelId="{13956569-6A89-491B-B70D-31209B1F2B29}" type="pres">
      <dgm:prSet presAssocID="{2B95C356-933B-49A9-A180-1C3DD45E93D2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C5EB3803-CE30-4CCA-A791-CD3D72CEBCE6}" type="presOf" srcId="{5FA45210-1670-486C-800A-475B044673AC}" destId="{27EAA622-36F4-4A67-8A76-22FBA0AB6A38}" srcOrd="0" destOrd="0" presId="urn:microsoft.com/office/officeart/2018/2/layout/IconVerticalSolidList"/>
    <dgm:cxn modelId="{D9E65D04-554F-4B67-8759-2EF38EA584B5}" srcId="{6AD48AE2-0E04-4F0D-8119-0C2E75A12CB4}" destId="{2B95C356-933B-49A9-A180-1C3DD45E93D2}" srcOrd="7" destOrd="0" parTransId="{317FA2F4-71CB-4F8A-84B3-D794DEE9C9D4}" sibTransId="{3A74A883-C574-47DA-9755-0ED036147375}"/>
    <dgm:cxn modelId="{F9654D0C-AA30-474D-8A3C-B70299E123C3}" srcId="{6AD48AE2-0E04-4F0D-8119-0C2E75A12CB4}" destId="{7D71E3F5-2027-4749-9F49-DE285C6A7697}" srcOrd="0" destOrd="0" parTransId="{CAFCC3A5-E866-4345-A760-EBE1A7C166A2}" sibTransId="{4F11A16D-6215-4C82-910E-7CF91C88998A}"/>
    <dgm:cxn modelId="{D7143D1A-76E0-4AB7-BA79-C9F892C8E656}" type="presOf" srcId="{B1080C5C-4D83-4C81-9DD6-04CD4D54871E}" destId="{AD06815C-135F-4AD2-9805-D5269E9326A0}" srcOrd="0" destOrd="0" presId="urn:microsoft.com/office/officeart/2018/2/layout/IconVerticalSolidList"/>
    <dgm:cxn modelId="{0BAB7033-8704-4AD0-ADF1-BD8459902574}" type="presOf" srcId="{44A510E2-298C-4277-AA69-A675903C5FFD}" destId="{49FD1789-041B-4371-81B1-1870C021CAA8}" srcOrd="0" destOrd="0" presId="urn:microsoft.com/office/officeart/2018/2/layout/IconVerticalSolidList"/>
    <dgm:cxn modelId="{63140793-9BA8-4395-A8D2-49D56C657E47}" srcId="{6AD48AE2-0E04-4F0D-8119-0C2E75A12CB4}" destId="{5FA45210-1670-486C-800A-475B044673AC}" srcOrd="1" destOrd="0" parTransId="{69A10D25-83E0-4A97-BD26-4A5C77D43DAB}" sibTransId="{F1531266-A709-4476-B361-EB0E594069D2}"/>
    <dgm:cxn modelId="{AF009193-AAC4-4675-9280-CA9503DE2B82}" srcId="{6AD48AE2-0E04-4F0D-8119-0C2E75A12CB4}" destId="{349428EE-5D12-4835-8B27-04708DA2DBF2}" srcOrd="6" destOrd="0" parTransId="{7ED6CD14-BCC7-47DA-8B36-0A38CF7BA743}" sibTransId="{6A931E33-94EC-4214-8F86-190DE4F227A9}"/>
    <dgm:cxn modelId="{41E966A2-D2CB-4569-92B6-DFDEBC0C88A8}" type="presOf" srcId="{7D71E3F5-2027-4749-9F49-DE285C6A7697}" destId="{C6BC2F67-E6A6-4C02-931B-30518ED2D741}" srcOrd="0" destOrd="0" presId="urn:microsoft.com/office/officeart/2018/2/layout/IconVerticalSolidList"/>
    <dgm:cxn modelId="{C0660FA9-D92E-43BC-BC54-AFFBC70ECEBE}" type="presOf" srcId="{9D39821C-CDD3-4B19-BF29-F19C58A1BA89}" destId="{827F7E42-70F1-431C-ACB7-1836328F63EB}" srcOrd="0" destOrd="0" presId="urn:microsoft.com/office/officeart/2018/2/layout/IconVerticalSolidList"/>
    <dgm:cxn modelId="{2CB4BBAC-D979-47B5-97B3-50A64D0AB974}" srcId="{6AD48AE2-0E04-4F0D-8119-0C2E75A12CB4}" destId="{9D39821C-CDD3-4B19-BF29-F19C58A1BA89}" srcOrd="2" destOrd="0" parTransId="{48DB9ED2-7F9F-4A45-A11A-A10A0DDA272D}" sibTransId="{65DE1F93-18D6-4C1E-86D6-FFFE8919B8AA}"/>
    <dgm:cxn modelId="{3AB701B6-9478-4FF5-9D8F-F74574172CF0}" type="presOf" srcId="{FCDB1593-13E0-4B60-AEA5-DA5AC5AE9821}" destId="{A92005FA-99D8-451C-84D6-7CA9BC17F5AB}" srcOrd="0" destOrd="0" presId="urn:microsoft.com/office/officeart/2018/2/layout/IconVerticalSolidList"/>
    <dgm:cxn modelId="{2B80CEBC-EB33-4222-BF68-02B6F3C8F0CD}" srcId="{6AD48AE2-0E04-4F0D-8119-0C2E75A12CB4}" destId="{44A510E2-298C-4277-AA69-A675903C5FFD}" srcOrd="3" destOrd="0" parTransId="{91540ACC-7EF3-453E-93D0-308AAFC44AF0}" sibTransId="{7CBA5E17-53F3-4DE7-94CD-606B59D373F8}"/>
    <dgm:cxn modelId="{0209A1DB-81C6-427B-9A6F-75464E007B1C}" type="presOf" srcId="{6AD48AE2-0E04-4F0D-8119-0C2E75A12CB4}" destId="{8D5F4D9D-0AF0-4DFD-B88D-14426912A5C1}" srcOrd="0" destOrd="0" presId="urn:microsoft.com/office/officeart/2018/2/layout/IconVerticalSolidList"/>
    <dgm:cxn modelId="{61CAECDC-5702-46D4-BFBC-3DC6E691294F}" type="presOf" srcId="{349428EE-5D12-4835-8B27-04708DA2DBF2}" destId="{2A9EF1D2-786F-4FC3-9C64-0F22BECC4C06}" srcOrd="0" destOrd="0" presId="urn:microsoft.com/office/officeart/2018/2/layout/IconVerticalSolidList"/>
    <dgm:cxn modelId="{6B18F4DC-11E9-4BE2-94A6-9FA430AEAC4C}" type="presOf" srcId="{2B95C356-933B-49A9-A180-1C3DD45E93D2}" destId="{13956569-6A89-491B-B70D-31209B1F2B29}" srcOrd="0" destOrd="0" presId="urn:microsoft.com/office/officeart/2018/2/layout/IconVerticalSolidList"/>
    <dgm:cxn modelId="{B4960DF0-3EED-4EE5-A071-8B6C0F1FAE57}" srcId="{6AD48AE2-0E04-4F0D-8119-0C2E75A12CB4}" destId="{B1080C5C-4D83-4C81-9DD6-04CD4D54871E}" srcOrd="4" destOrd="0" parTransId="{1E87208D-ED12-4D86-B897-C6D02C32BE86}" sibTransId="{38EDF2FA-3CB9-420E-B2C9-0A5B2D5D181D}"/>
    <dgm:cxn modelId="{782433F5-7A30-4687-B729-933D74AD0447}" srcId="{6AD48AE2-0E04-4F0D-8119-0C2E75A12CB4}" destId="{FCDB1593-13E0-4B60-AEA5-DA5AC5AE9821}" srcOrd="5" destOrd="0" parTransId="{38EC6B38-0627-46DE-BD87-B052F923B05A}" sibTransId="{04F76EF6-B137-4329-B874-E3B2C81D4466}"/>
    <dgm:cxn modelId="{9B527352-7E2E-43A2-B328-62886913AB3E}" type="presParOf" srcId="{8D5F4D9D-0AF0-4DFD-B88D-14426912A5C1}" destId="{2D2D7944-852B-42CF-9988-7986D49411F9}" srcOrd="0" destOrd="0" presId="urn:microsoft.com/office/officeart/2018/2/layout/IconVerticalSolidList"/>
    <dgm:cxn modelId="{B4C51552-2307-480B-ABB3-550EABD25F80}" type="presParOf" srcId="{2D2D7944-852B-42CF-9988-7986D49411F9}" destId="{E2131025-024B-4EDB-A9B0-2E912CA35A4A}" srcOrd="0" destOrd="0" presId="urn:microsoft.com/office/officeart/2018/2/layout/IconVerticalSolidList"/>
    <dgm:cxn modelId="{3459CD5C-4C91-4F1F-A09F-93E4D17F0D43}" type="presParOf" srcId="{2D2D7944-852B-42CF-9988-7986D49411F9}" destId="{C4A533E3-7224-423A-9AC9-FDA426284205}" srcOrd="1" destOrd="0" presId="urn:microsoft.com/office/officeart/2018/2/layout/IconVerticalSolidList"/>
    <dgm:cxn modelId="{F44DC50F-6016-4619-92EB-BF6F76FD2660}" type="presParOf" srcId="{2D2D7944-852B-42CF-9988-7986D49411F9}" destId="{BB916C87-DE94-465C-B344-2D8FEC85C65E}" srcOrd="2" destOrd="0" presId="urn:microsoft.com/office/officeart/2018/2/layout/IconVerticalSolidList"/>
    <dgm:cxn modelId="{F1908CC1-23C4-4364-8654-E5A164B0CE55}" type="presParOf" srcId="{2D2D7944-852B-42CF-9988-7986D49411F9}" destId="{C6BC2F67-E6A6-4C02-931B-30518ED2D741}" srcOrd="3" destOrd="0" presId="urn:microsoft.com/office/officeart/2018/2/layout/IconVerticalSolidList"/>
    <dgm:cxn modelId="{D3E38EC5-84BF-4A65-9B67-0F9F0E4567D7}" type="presParOf" srcId="{8D5F4D9D-0AF0-4DFD-B88D-14426912A5C1}" destId="{34E3128E-2B52-4C3C-8E95-A1E48C578486}" srcOrd="1" destOrd="0" presId="urn:microsoft.com/office/officeart/2018/2/layout/IconVerticalSolidList"/>
    <dgm:cxn modelId="{058F9713-A398-4D15-B6DE-4629E4FC3C1D}" type="presParOf" srcId="{8D5F4D9D-0AF0-4DFD-B88D-14426912A5C1}" destId="{CB667355-18A3-4D6D-8604-04429C8865C0}" srcOrd="2" destOrd="0" presId="urn:microsoft.com/office/officeart/2018/2/layout/IconVerticalSolidList"/>
    <dgm:cxn modelId="{2808F5F8-80C3-47AC-BB77-2BF22DC950E0}" type="presParOf" srcId="{CB667355-18A3-4D6D-8604-04429C8865C0}" destId="{4ABDE5A3-9976-4D7A-B8D4-563C27594EBF}" srcOrd="0" destOrd="0" presId="urn:microsoft.com/office/officeart/2018/2/layout/IconVerticalSolidList"/>
    <dgm:cxn modelId="{A17ED0E8-A92F-458D-B8D5-35E3AB6B946E}" type="presParOf" srcId="{CB667355-18A3-4D6D-8604-04429C8865C0}" destId="{81C21F58-C686-4A07-9DFD-9BD491551BF2}" srcOrd="1" destOrd="0" presId="urn:microsoft.com/office/officeart/2018/2/layout/IconVerticalSolidList"/>
    <dgm:cxn modelId="{79EF6CC3-F465-4D37-B8AD-B1FA076B7DFC}" type="presParOf" srcId="{CB667355-18A3-4D6D-8604-04429C8865C0}" destId="{66B6C43B-F6D1-4D82-9A65-DDCFBA59AE80}" srcOrd="2" destOrd="0" presId="urn:microsoft.com/office/officeart/2018/2/layout/IconVerticalSolidList"/>
    <dgm:cxn modelId="{129746E5-CA2A-455C-84AA-C70D25E80838}" type="presParOf" srcId="{CB667355-18A3-4D6D-8604-04429C8865C0}" destId="{27EAA622-36F4-4A67-8A76-22FBA0AB6A38}" srcOrd="3" destOrd="0" presId="urn:microsoft.com/office/officeart/2018/2/layout/IconVerticalSolidList"/>
    <dgm:cxn modelId="{294D5F29-CE60-47A0-9D19-AFA8BED4B751}" type="presParOf" srcId="{8D5F4D9D-0AF0-4DFD-B88D-14426912A5C1}" destId="{8D1E8978-80B0-4FDC-AFBB-9B88C15E03B3}" srcOrd="3" destOrd="0" presId="urn:microsoft.com/office/officeart/2018/2/layout/IconVerticalSolidList"/>
    <dgm:cxn modelId="{54D64547-68F2-4D75-B679-127736C4ADCD}" type="presParOf" srcId="{8D5F4D9D-0AF0-4DFD-B88D-14426912A5C1}" destId="{88F8FAB5-8871-4842-9217-4D034E9E1404}" srcOrd="4" destOrd="0" presId="urn:microsoft.com/office/officeart/2018/2/layout/IconVerticalSolidList"/>
    <dgm:cxn modelId="{9789E386-FB98-4A63-90C0-AE5676E7CC15}" type="presParOf" srcId="{88F8FAB5-8871-4842-9217-4D034E9E1404}" destId="{6778207B-2338-49AA-B3AB-05EEA65D9488}" srcOrd="0" destOrd="0" presId="urn:microsoft.com/office/officeart/2018/2/layout/IconVerticalSolidList"/>
    <dgm:cxn modelId="{2DD2582B-2150-4735-B2BB-EFED06F17D04}" type="presParOf" srcId="{88F8FAB5-8871-4842-9217-4D034E9E1404}" destId="{94DE3EF5-7895-43C6-885A-3A72928D3B86}" srcOrd="1" destOrd="0" presId="urn:microsoft.com/office/officeart/2018/2/layout/IconVerticalSolidList"/>
    <dgm:cxn modelId="{C44A462C-8131-48F3-80ED-25590B9BFB91}" type="presParOf" srcId="{88F8FAB5-8871-4842-9217-4D034E9E1404}" destId="{63D28B5B-F407-4306-912D-D9C8229F21C7}" srcOrd="2" destOrd="0" presId="urn:microsoft.com/office/officeart/2018/2/layout/IconVerticalSolidList"/>
    <dgm:cxn modelId="{CD81A448-D912-4A00-B949-CD260D0BC66E}" type="presParOf" srcId="{88F8FAB5-8871-4842-9217-4D034E9E1404}" destId="{827F7E42-70F1-431C-ACB7-1836328F63EB}" srcOrd="3" destOrd="0" presId="urn:microsoft.com/office/officeart/2018/2/layout/IconVerticalSolidList"/>
    <dgm:cxn modelId="{EE78A9BF-DF03-485D-B873-549F7D93F3BD}" type="presParOf" srcId="{8D5F4D9D-0AF0-4DFD-B88D-14426912A5C1}" destId="{DB16DE15-E8E9-4E0E-BDB7-2F05D94ABFC6}" srcOrd="5" destOrd="0" presId="urn:microsoft.com/office/officeart/2018/2/layout/IconVerticalSolidList"/>
    <dgm:cxn modelId="{02031471-A48F-48BD-A9AC-D21D43744C8C}" type="presParOf" srcId="{8D5F4D9D-0AF0-4DFD-B88D-14426912A5C1}" destId="{9BA41D81-CDF8-43F4-9942-BB65E1A4932D}" srcOrd="6" destOrd="0" presId="urn:microsoft.com/office/officeart/2018/2/layout/IconVerticalSolidList"/>
    <dgm:cxn modelId="{E3666E5C-E44D-4778-AEDC-20CF57D0986A}" type="presParOf" srcId="{9BA41D81-CDF8-43F4-9942-BB65E1A4932D}" destId="{D6063AC8-1824-46A6-9F3A-354B95BFD657}" srcOrd="0" destOrd="0" presId="urn:microsoft.com/office/officeart/2018/2/layout/IconVerticalSolidList"/>
    <dgm:cxn modelId="{A2021376-3928-47B6-A8E9-317F97BAACDA}" type="presParOf" srcId="{9BA41D81-CDF8-43F4-9942-BB65E1A4932D}" destId="{72A7AE68-6B5D-495C-94B9-80F7DDDAF6E5}" srcOrd="1" destOrd="0" presId="urn:microsoft.com/office/officeart/2018/2/layout/IconVerticalSolidList"/>
    <dgm:cxn modelId="{DDE0EDC0-212B-438A-AC41-7D6B89C2EC66}" type="presParOf" srcId="{9BA41D81-CDF8-43F4-9942-BB65E1A4932D}" destId="{52ED0048-305B-4C32-ABD2-5C306ADD6BEE}" srcOrd="2" destOrd="0" presId="urn:microsoft.com/office/officeart/2018/2/layout/IconVerticalSolidList"/>
    <dgm:cxn modelId="{C03005FD-0BAF-43E4-B152-20BA99221376}" type="presParOf" srcId="{9BA41D81-CDF8-43F4-9942-BB65E1A4932D}" destId="{49FD1789-041B-4371-81B1-1870C021CAA8}" srcOrd="3" destOrd="0" presId="urn:microsoft.com/office/officeart/2018/2/layout/IconVerticalSolidList"/>
    <dgm:cxn modelId="{3943EFEE-EB6A-4FF9-9A48-E62EE79405E3}" type="presParOf" srcId="{8D5F4D9D-0AF0-4DFD-B88D-14426912A5C1}" destId="{EA168DD4-245A-40AB-9A71-11288CFC511D}" srcOrd="7" destOrd="0" presId="urn:microsoft.com/office/officeart/2018/2/layout/IconVerticalSolidList"/>
    <dgm:cxn modelId="{AA675E1A-C236-48A4-8514-EC904F916BC1}" type="presParOf" srcId="{8D5F4D9D-0AF0-4DFD-B88D-14426912A5C1}" destId="{9DB76F92-61EA-42D3-9D60-F580786EB92D}" srcOrd="8" destOrd="0" presId="urn:microsoft.com/office/officeart/2018/2/layout/IconVerticalSolidList"/>
    <dgm:cxn modelId="{5846D3CC-1710-4D7C-800B-5EFE84549FE4}" type="presParOf" srcId="{9DB76F92-61EA-42D3-9D60-F580786EB92D}" destId="{48942088-4003-48A6-9410-91EEB1B380AF}" srcOrd="0" destOrd="0" presId="urn:microsoft.com/office/officeart/2018/2/layout/IconVerticalSolidList"/>
    <dgm:cxn modelId="{FCB4EC5C-2310-4A1E-86D8-F2BA85F24C30}" type="presParOf" srcId="{9DB76F92-61EA-42D3-9D60-F580786EB92D}" destId="{2EE1BD56-3767-4605-8CD0-48453BB2094B}" srcOrd="1" destOrd="0" presId="urn:microsoft.com/office/officeart/2018/2/layout/IconVerticalSolidList"/>
    <dgm:cxn modelId="{91E2B953-F06A-49EA-BE15-BFD51975BB0E}" type="presParOf" srcId="{9DB76F92-61EA-42D3-9D60-F580786EB92D}" destId="{0EA77EB1-A0F4-4900-9FB9-6D3B5E7CD213}" srcOrd="2" destOrd="0" presId="urn:microsoft.com/office/officeart/2018/2/layout/IconVerticalSolidList"/>
    <dgm:cxn modelId="{F7BCFA72-A8EF-4908-A766-0E16C9DB66FD}" type="presParOf" srcId="{9DB76F92-61EA-42D3-9D60-F580786EB92D}" destId="{AD06815C-135F-4AD2-9805-D5269E9326A0}" srcOrd="3" destOrd="0" presId="urn:microsoft.com/office/officeart/2018/2/layout/IconVerticalSolidList"/>
    <dgm:cxn modelId="{1E113C13-E8CA-4BB6-A522-A000B1E82FED}" type="presParOf" srcId="{8D5F4D9D-0AF0-4DFD-B88D-14426912A5C1}" destId="{CC3D7F15-CA19-40C3-A660-12974723C057}" srcOrd="9" destOrd="0" presId="urn:microsoft.com/office/officeart/2018/2/layout/IconVerticalSolidList"/>
    <dgm:cxn modelId="{F1B8F1AE-8182-4B73-A24E-D4CAA00FB78E}" type="presParOf" srcId="{8D5F4D9D-0AF0-4DFD-B88D-14426912A5C1}" destId="{B561EA69-6992-4C8D-BC4B-CFA50452E9F5}" srcOrd="10" destOrd="0" presId="urn:microsoft.com/office/officeart/2018/2/layout/IconVerticalSolidList"/>
    <dgm:cxn modelId="{3C283D9F-0E9A-43EA-9176-24345EDE5F76}" type="presParOf" srcId="{B561EA69-6992-4C8D-BC4B-CFA50452E9F5}" destId="{FD00C6CE-421A-45E0-96F5-EFAF73165011}" srcOrd="0" destOrd="0" presId="urn:microsoft.com/office/officeart/2018/2/layout/IconVerticalSolidList"/>
    <dgm:cxn modelId="{C94574CC-C5DD-4F76-89EE-EF28CC4C8CFA}" type="presParOf" srcId="{B561EA69-6992-4C8D-BC4B-CFA50452E9F5}" destId="{9C5E21DE-0560-48BA-97FA-3FDCCEA65850}" srcOrd="1" destOrd="0" presId="urn:microsoft.com/office/officeart/2018/2/layout/IconVerticalSolidList"/>
    <dgm:cxn modelId="{0D4FE360-7860-495A-B611-121B325041F5}" type="presParOf" srcId="{B561EA69-6992-4C8D-BC4B-CFA50452E9F5}" destId="{245A2FB4-EBA8-4F39-B995-80D1F2327FFD}" srcOrd="2" destOrd="0" presId="urn:microsoft.com/office/officeart/2018/2/layout/IconVerticalSolidList"/>
    <dgm:cxn modelId="{E5482B52-D0DC-4924-9B19-BFFB5D2B7E57}" type="presParOf" srcId="{B561EA69-6992-4C8D-BC4B-CFA50452E9F5}" destId="{A92005FA-99D8-451C-84D6-7CA9BC17F5AB}" srcOrd="3" destOrd="0" presId="urn:microsoft.com/office/officeart/2018/2/layout/IconVerticalSolidList"/>
    <dgm:cxn modelId="{02C0F8DE-7C06-43A7-9235-B472DF2BDBFA}" type="presParOf" srcId="{8D5F4D9D-0AF0-4DFD-B88D-14426912A5C1}" destId="{358BBBE1-1EE1-426A-BD24-5D578E651E46}" srcOrd="11" destOrd="0" presId="urn:microsoft.com/office/officeart/2018/2/layout/IconVerticalSolidList"/>
    <dgm:cxn modelId="{49A56AC5-C298-40FF-B724-9BF43B9BA5F5}" type="presParOf" srcId="{8D5F4D9D-0AF0-4DFD-B88D-14426912A5C1}" destId="{4DDBF2DD-E53F-4900-81C9-B05F1F7089D6}" srcOrd="12" destOrd="0" presId="urn:microsoft.com/office/officeart/2018/2/layout/IconVerticalSolidList"/>
    <dgm:cxn modelId="{AEB5A6CB-B2B7-48E7-A8ED-CD7A554F30FD}" type="presParOf" srcId="{4DDBF2DD-E53F-4900-81C9-B05F1F7089D6}" destId="{90EAB018-5F6E-4367-BAA6-6171B10E6CDB}" srcOrd="0" destOrd="0" presId="urn:microsoft.com/office/officeart/2018/2/layout/IconVerticalSolidList"/>
    <dgm:cxn modelId="{37402815-402F-4319-9E02-C2C83CE47D9C}" type="presParOf" srcId="{4DDBF2DD-E53F-4900-81C9-B05F1F7089D6}" destId="{4202C684-E266-4A85-85EA-304A1AAFF6D1}" srcOrd="1" destOrd="0" presId="urn:microsoft.com/office/officeart/2018/2/layout/IconVerticalSolidList"/>
    <dgm:cxn modelId="{5D168758-8243-4F01-B3CD-93AC39CFAFD2}" type="presParOf" srcId="{4DDBF2DD-E53F-4900-81C9-B05F1F7089D6}" destId="{9DB6866A-9ED5-497E-A1CA-D313B651DF9F}" srcOrd="2" destOrd="0" presId="urn:microsoft.com/office/officeart/2018/2/layout/IconVerticalSolidList"/>
    <dgm:cxn modelId="{9F363B41-FD2E-4B03-8F28-BD5809528648}" type="presParOf" srcId="{4DDBF2DD-E53F-4900-81C9-B05F1F7089D6}" destId="{2A9EF1D2-786F-4FC3-9C64-0F22BECC4C06}" srcOrd="3" destOrd="0" presId="urn:microsoft.com/office/officeart/2018/2/layout/IconVerticalSolidList"/>
    <dgm:cxn modelId="{1FEF7D37-F29B-4796-899D-9841183AF363}" type="presParOf" srcId="{8D5F4D9D-0AF0-4DFD-B88D-14426912A5C1}" destId="{A6DE4B74-8773-4232-8594-2494F35FA9B7}" srcOrd="13" destOrd="0" presId="urn:microsoft.com/office/officeart/2018/2/layout/IconVerticalSolidList"/>
    <dgm:cxn modelId="{25ADEF3B-A9EC-4959-B536-F732C8745AFD}" type="presParOf" srcId="{8D5F4D9D-0AF0-4DFD-B88D-14426912A5C1}" destId="{FD97F7AB-F343-4BBB-A22E-3504492DE388}" srcOrd="14" destOrd="0" presId="urn:microsoft.com/office/officeart/2018/2/layout/IconVerticalSolidList"/>
    <dgm:cxn modelId="{2F2DD43E-86AC-4EEE-8CDF-C2EACFE1C86B}" type="presParOf" srcId="{FD97F7AB-F343-4BBB-A22E-3504492DE388}" destId="{ACBE00EF-D8EE-4877-ADA5-F62F75612215}" srcOrd="0" destOrd="0" presId="urn:microsoft.com/office/officeart/2018/2/layout/IconVerticalSolidList"/>
    <dgm:cxn modelId="{1951B04A-59F5-4CB2-8872-943D2CC8CA3C}" type="presParOf" srcId="{FD97F7AB-F343-4BBB-A22E-3504492DE388}" destId="{9E47A018-70DD-4556-A30F-71D678A0B5C6}" srcOrd="1" destOrd="0" presId="urn:microsoft.com/office/officeart/2018/2/layout/IconVerticalSolidList"/>
    <dgm:cxn modelId="{846A2E83-E579-4169-8CAF-317D2A98AAF7}" type="presParOf" srcId="{FD97F7AB-F343-4BBB-A22E-3504492DE388}" destId="{882EE1A7-0C1B-42E2-B968-74F5179D6297}" srcOrd="2" destOrd="0" presId="urn:microsoft.com/office/officeart/2018/2/layout/IconVerticalSolidList"/>
    <dgm:cxn modelId="{1EBDF406-9FC7-4216-8BE8-F36143E62780}" type="presParOf" srcId="{FD97F7AB-F343-4BBB-A22E-3504492DE388}" destId="{13956569-6A89-491B-B70D-31209B1F2B2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AD48AE2-0E04-4F0D-8119-0C2E75A12CB4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D71E3F5-2027-4749-9F49-DE285C6A76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What</a:t>
          </a:r>
          <a:r>
            <a:rPr lang="es-ES" sz="2400" dirty="0"/>
            <a:t> </a:t>
          </a:r>
          <a:r>
            <a:rPr lang="es-ES" sz="2400" dirty="0" err="1"/>
            <a:t>is</a:t>
          </a:r>
          <a:r>
            <a:rPr lang="es-ES" sz="2400" dirty="0"/>
            <a:t> </a:t>
          </a:r>
          <a:r>
            <a:rPr lang="es-ES" sz="2400" dirty="0" err="1"/>
            <a:t>Aim</a:t>
          </a:r>
          <a:r>
            <a:rPr lang="es-ES" sz="2400" dirty="0"/>
            <a:t> Games?</a:t>
          </a:r>
          <a:endParaRPr lang="en-US" sz="2400" dirty="0"/>
        </a:p>
      </dgm:t>
    </dgm:pt>
    <dgm:pt modelId="{CAFCC3A5-E866-4345-A760-EBE1A7C166A2}" type="parTrans" cxnId="{F9654D0C-AA30-474D-8A3C-B70299E123C3}">
      <dgm:prSet/>
      <dgm:spPr/>
      <dgm:t>
        <a:bodyPr/>
        <a:lstStyle/>
        <a:p>
          <a:endParaRPr lang="en-US" sz="2800"/>
        </a:p>
      </dgm:t>
    </dgm:pt>
    <dgm:pt modelId="{4F11A16D-6215-4C82-910E-7CF91C88998A}" type="sibTrans" cxnId="{F9654D0C-AA30-474D-8A3C-B70299E123C3}">
      <dgm:prSet phldrT="02" phldr="0"/>
      <dgm:spPr/>
      <dgm:t>
        <a:bodyPr/>
        <a:lstStyle/>
        <a:p>
          <a:endParaRPr lang="en-US" sz="2800"/>
        </a:p>
      </dgm:t>
    </dgm:pt>
    <dgm:pt modelId="{9D39821C-CDD3-4B19-BF29-F19C58A1BA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err="1"/>
            <a:t>Demonstration</a:t>
          </a:r>
          <a:endParaRPr lang="es-ES" sz="2400"/>
        </a:p>
      </dgm:t>
    </dgm:pt>
    <dgm:pt modelId="{48DB9ED2-7F9F-4A45-A11A-A10A0DDA272D}" type="parTrans" cxnId="{2CB4BBAC-D979-47B5-97B3-50A64D0AB974}">
      <dgm:prSet/>
      <dgm:spPr/>
      <dgm:t>
        <a:bodyPr/>
        <a:lstStyle/>
        <a:p>
          <a:endParaRPr lang="en-US" sz="2800"/>
        </a:p>
      </dgm:t>
    </dgm:pt>
    <dgm:pt modelId="{65DE1F93-18D6-4C1E-86D6-FFFE8919B8AA}" type="sibTrans" cxnId="{2CB4BBAC-D979-47B5-97B3-50A64D0AB974}">
      <dgm:prSet phldrT="03" phldr="0"/>
      <dgm:spPr/>
      <dgm:t>
        <a:bodyPr/>
        <a:lstStyle/>
        <a:p>
          <a:endParaRPr lang="en-US" sz="2800"/>
        </a:p>
      </dgm:t>
    </dgm:pt>
    <dgm:pt modelId="{44A510E2-298C-4277-AA69-A675903C5F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Where</a:t>
          </a:r>
          <a:r>
            <a:rPr lang="es-ES" sz="2400" dirty="0"/>
            <a:t> </a:t>
          </a:r>
          <a:r>
            <a:rPr lang="es-ES" sz="2400" dirty="0" err="1"/>
            <a:t>we</a:t>
          </a:r>
          <a:r>
            <a:rPr lang="es-ES" sz="2400" dirty="0"/>
            <a:t> are</a:t>
          </a:r>
        </a:p>
      </dgm:t>
    </dgm:pt>
    <dgm:pt modelId="{91540ACC-7EF3-453E-93D0-308AAFC44AF0}" type="parTrans" cxnId="{2B80CEBC-EB33-4222-BF68-02B6F3C8F0CD}">
      <dgm:prSet/>
      <dgm:spPr/>
      <dgm:t>
        <a:bodyPr/>
        <a:lstStyle/>
        <a:p>
          <a:endParaRPr lang="es-ES"/>
        </a:p>
      </dgm:t>
    </dgm:pt>
    <dgm:pt modelId="{7CBA5E17-53F3-4DE7-94CD-606B59D373F8}" type="sibTrans" cxnId="{2B80CEBC-EB33-4222-BF68-02B6F3C8F0CD}">
      <dgm:prSet/>
      <dgm:spPr/>
      <dgm:t>
        <a:bodyPr/>
        <a:lstStyle/>
        <a:p>
          <a:endParaRPr lang="es-ES"/>
        </a:p>
      </dgm:t>
    </dgm:pt>
    <dgm:pt modelId="{349428EE-5D12-4835-8B27-04708DA2DB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Team</a:t>
          </a:r>
          <a:r>
            <a:rPr lang="es-ES" sz="2400" dirty="0"/>
            <a:t> </a:t>
          </a:r>
          <a:r>
            <a:rPr lang="es-ES" sz="2400" dirty="0" err="1"/>
            <a:t>composition</a:t>
          </a:r>
          <a:endParaRPr lang="es-ES" sz="2400" dirty="0"/>
        </a:p>
      </dgm:t>
    </dgm:pt>
    <dgm:pt modelId="{7ED6CD14-BCC7-47DA-8B36-0A38CF7BA743}" type="parTrans" cxnId="{AF009193-AAC4-4675-9280-CA9503DE2B82}">
      <dgm:prSet/>
      <dgm:spPr/>
      <dgm:t>
        <a:bodyPr/>
        <a:lstStyle/>
        <a:p>
          <a:endParaRPr lang="es-ES"/>
        </a:p>
      </dgm:t>
    </dgm:pt>
    <dgm:pt modelId="{6A931E33-94EC-4214-8F86-190DE4F227A9}" type="sibTrans" cxnId="{AF009193-AAC4-4675-9280-CA9503DE2B82}">
      <dgm:prSet/>
      <dgm:spPr/>
      <dgm:t>
        <a:bodyPr/>
        <a:lstStyle/>
        <a:p>
          <a:endParaRPr lang="es-ES"/>
        </a:p>
      </dgm:t>
    </dgm:pt>
    <dgm:pt modelId="{FCDB1593-13E0-4B60-AEA5-DA5AC5AE982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Issues </a:t>
          </a:r>
          <a:r>
            <a:rPr lang="es-ES" sz="2400" dirty="0" err="1"/>
            <a:t>faced</a:t>
          </a:r>
          <a:endParaRPr lang="es-ES" sz="2400" dirty="0"/>
        </a:p>
      </dgm:t>
    </dgm:pt>
    <dgm:pt modelId="{38EC6B38-0627-46DE-BD87-B052F923B05A}" type="parTrans" cxnId="{782433F5-7A30-4687-B729-933D74AD0447}">
      <dgm:prSet/>
      <dgm:spPr/>
      <dgm:t>
        <a:bodyPr/>
        <a:lstStyle/>
        <a:p>
          <a:endParaRPr lang="es-ES"/>
        </a:p>
      </dgm:t>
    </dgm:pt>
    <dgm:pt modelId="{04F76EF6-B137-4329-B874-E3B2C81D4466}" type="sibTrans" cxnId="{782433F5-7A30-4687-B729-933D74AD0447}">
      <dgm:prSet/>
      <dgm:spPr/>
      <dgm:t>
        <a:bodyPr/>
        <a:lstStyle/>
        <a:p>
          <a:endParaRPr lang="es-ES"/>
        </a:p>
      </dgm:t>
    </dgm:pt>
    <dgm:pt modelId="{2B95C356-933B-49A9-A180-1C3DD45E93D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Next </a:t>
          </a:r>
          <a:r>
            <a:rPr lang="es-ES" sz="2400" dirty="0" err="1"/>
            <a:t>steps</a:t>
          </a:r>
          <a:endParaRPr lang="es-ES" sz="2400" dirty="0"/>
        </a:p>
      </dgm:t>
    </dgm:pt>
    <dgm:pt modelId="{317FA2F4-71CB-4F8A-84B3-D794DEE9C9D4}" type="parTrans" cxnId="{D9E65D04-554F-4B67-8759-2EF38EA584B5}">
      <dgm:prSet/>
      <dgm:spPr/>
      <dgm:t>
        <a:bodyPr/>
        <a:lstStyle/>
        <a:p>
          <a:endParaRPr lang="es-ES"/>
        </a:p>
      </dgm:t>
    </dgm:pt>
    <dgm:pt modelId="{3A74A883-C574-47DA-9755-0ED036147375}" type="sibTrans" cxnId="{D9E65D04-554F-4B67-8759-2EF38EA584B5}">
      <dgm:prSet/>
      <dgm:spPr/>
      <dgm:t>
        <a:bodyPr/>
        <a:lstStyle/>
        <a:p>
          <a:endParaRPr lang="es-ES"/>
        </a:p>
      </dgm:t>
    </dgm:pt>
    <dgm:pt modelId="{B1080C5C-4D83-4C81-9DD6-04CD4D54871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Productivity</a:t>
          </a:r>
          <a:r>
            <a:rPr lang="es-ES" sz="2400" dirty="0"/>
            <a:t> control</a:t>
          </a:r>
        </a:p>
      </dgm:t>
    </dgm:pt>
    <dgm:pt modelId="{38EDF2FA-3CB9-420E-B2C9-0A5B2D5D181D}" type="sibTrans" cxnId="{B4960DF0-3EED-4EE5-A071-8B6C0F1FAE57}">
      <dgm:prSet/>
      <dgm:spPr/>
      <dgm:t>
        <a:bodyPr/>
        <a:lstStyle/>
        <a:p>
          <a:endParaRPr lang="es-ES"/>
        </a:p>
      </dgm:t>
    </dgm:pt>
    <dgm:pt modelId="{1E87208D-ED12-4D86-B897-C6D02C32BE86}" type="parTrans" cxnId="{B4960DF0-3EED-4EE5-A071-8B6C0F1FAE57}">
      <dgm:prSet/>
      <dgm:spPr/>
      <dgm:t>
        <a:bodyPr/>
        <a:lstStyle/>
        <a:p>
          <a:endParaRPr lang="es-ES"/>
        </a:p>
      </dgm:t>
    </dgm:pt>
    <dgm:pt modelId="{5FA45210-1670-486C-800A-475B044673A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Advertisements</a:t>
          </a:r>
        </a:p>
      </dgm:t>
    </dgm:pt>
    <dgm:pt modelId="{69A10D25-83E0-4A97-BD26-4A5C77D43DAB}" type="parTrans" cxnId="{63140793-9BA8-4395-A8D2-49D56C657E47}">
      <dgm:prSet/>
      <dgm:spPr/>
      <dgm:t>
        <a:bodyPr/>
        <a:lstStyle/>
        <a:p>
          <a:endParaRPr lang="es-ES"/>
        </a:p>
      </dgm:t>
    </dgm:pt>
    <dgm:pt modelId="{F1531266-A709-4476-B361-EB0E594069D2}" type="sibTrans" cxnId="{63140793-9BA8-4395-A8D2-49D56C657E47}">
      <dgm:prSet/>
      <dgm:spPr/>
      <dgm:t>
        <a:bodyPr/>
        <a:lstStyle/>
        <a:p>
          <a:endParaRPr lang="es-ES"/>
        </a:p>
      </dgm:t>
    </dgm:pt>
    <dgm:pt modelId="{8D5F4D9D-0AF0-4DFD-B88D-14426912A5C1}" type="pres">
      <dgm:prSet presAssocID="{6AD48AE2-0E04-4F0D-8119-0C2E75A12CB4}" presName="root" presStyleCnt="0">
        <dgm:presLayoutVars>
          <dgm:dir/>
          <dgm:resizeHandles val="exact"/>
        </dgm:presLayoutVars>
      </dgm:prSet>
      <dgm:spPr/>
    </dgm:pt>
    <dgm:pt modelId="{2D2D7944-852B-42CF-9988-7986D49411F9}" type="pres">
      <dgm:prSet presAssocID="{7D71E3F5-2027-4749-9F49-DE285C6A7697}" presName="compNode" presStyleCnt="0"/>
      <dgm:spPr/>
    </dgm:pt>
    <dgm:pt modelId="{E2131025-024B-4EDB-A9B0-2E912CA35A4A}" type="pres">
      <dgm:prSet presAssocID="{7D71E3F5-2027-4749-9F49-DE285C6A7697}" presName="bgRect" presStyleLbl="bgShp" presStyleIdx="0" presStyleCnt="8"/>
      <dgm:spPr/>
    </dgm:pt>
    <dgm:pt modelId="{C4A533E3-7224-423A-9AC9-FDA426284205}" type="pres">
      <dgm:prSet presAssocID="{7D71E3F5-2027-4749-9F49-DE285C6A7697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B916C87-DE94-465C-B344-2D8FEC85C65E}" type="pres">
      <dgm:prSet presAssocID="{7D71E3F5-2027-4749-9F49-DE285C6A7697}" presName="spaceRect" presStyleCnt="0"/>
      <dgm:spPr/>
    </dgm:pt>
    <dgm:pt modelId="{C6BC2F67-E6A6-4C02-931B-30518ED2D741}" type="pres">
      <dgm:prSet presAssocID="{7D71E3F5-2027-4749-9F49-DE285C6A7697}" presName="parTx" presStyleLbl="revTx" presStyleIdx="0" presStyleCnt="8">
        <dgm:presLayoutVars>
          <dgm:chMax val="0"/>
          <dgm:chPref val="0"/>
        </dgm:presLayoutVars>
      </dgm:prSet>
      <dgm:spPr/>
    </dgm:pt>
    <dgm:pt modelId="{34E3128E-2B52-4C3C-8E95-A1E48C578486}" type="pres">
      <dgm:prSet presAssocID="{4F11A16D-6215-4C82-910E-7CF91C88998A}" presName="sibTrans" presStyleCnt="0"/>
      <dgm:spPr/>
    </dgm:pt>
    <dgm:pt modelId="{CB667355-18A3-4D6D-8604-04429C8865C0}" type="pres">
      <dgm:prSet presAssocID="{5FA45210-1670-486C-800A-475B044673AC}" presName="compNode" presStyleCnt="0"/>
      <dgm:spPr/>
    </dgm:pt>
    <dgm:pt modelId="{4ABDE5A3-9976-4D7A-B8D4-563C27594EBF}" type="pres">
      <dgm:prSet presAssocID="{5FA45210-1670-486C-800A-475B044673AC}" presName="bgRect" presStyleLbl="bgShp" presStyleIdx="1" presStyleCnt="8"/>
      <dgm:spPr/>
    </dgm:pt>
    <dgm:pt modelId="{81C21F58-C686-4A07-9DFD-9BD491551BF2}" type="pres">
      <dgm:prSet presAssocID="{5FA45210-1670-486C-800A-475B044673AC}" presName="iconRect" presStyleLbl="node1" presStyleIdx="1" presStyleCnt="8" custLinFactX="1700000" custLinFactY="100000" custLinFactNeighborX="1710057" custLinFactNeighborY="151739"/>
      <dgm:spPr/>
    </dgm:pt>
    <dgm:pt modelId="{66B6C43B-F6D1-4D82-9A65-DDCFBA59AE80}" type="pres">
      <dgm:prSet presAssocID="{5FA45210-1670-486C-800A-475B044673AC}" presName="spaceRect" presStyleCnt="0"/>
      <dgm:spPr/>
    </dgm:pt>
    <dgm:pt modelId="{27EAA622-36F4-4A67-8A76-22FBA0AB6A38}" type="pres">
      <dgm:prSet presAssocID="{5FA45210-1670-486C-800A-475B044673AC}" presName="parTx" presStyleLbl="revTx" presStyleIdx="1" presStyleCnt="8">
        <dgm:presLayoutVars>
          <dgm:chMax val="0"/>
          <dgm:chPref val="0"/>
        </dgm:presLayoutVars>
      </dgm:prSet>
      <dgm:spPr/>
    </dgm:pt>
    <dgm:pt modelId="{8D1E8978-80B0-4FDC-AFBB-9B88C15E03B3}" type="pres">
      <dgm:prSet presAssocID="{F1531266-A709-4476-B361-EB0E594069D2}" presName="sibTrans" presStyleCnt="0"/>
      <dgm:spPr/>
    </dgm:pt>
    <dgm:pt modelId="{88F8FAB5-8871-4842-9217-4D034E9E1404}" type="pres">
      <dgm:prSet presAssocID="{9D39821C-CDD3-4B19-BF29-F19C58A1BA89}" presName="compNode" presStyleCnt="0"/>
      <dgm:spPr/>
    </dgm:pt>
    <dgm:pt modelId="{6778207B-2338-49AA-B3AB-05EEA65D9488}" type="pres">
      <dgm:prSet presAssocID="{9D39821C-CDD3-4B19-BF29-F19C58A1BA89}" presName="bgRect" presStyleLbl="bgShp" presStyleIdx="2" presStyleCnt="8"/>
      <dgm:spPr/>
    </dgm:pt>
    <dgm:pt modelId="{94DE3EF5-7895-43C6-885A-3A72928D3B86}" type="pres">
      <dgm:prSet presAssocID="{9D39821C-CDD3-4B19-BF29-F19C58A1BA89}" presName="iconRect" presStyleLbl="node1" presStyleIdx="2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63D28B5B-F407-4306-912D-D9C8229F21C7}" type="pres">
      <dgm:prSet presAssocID="{9D39821C-CDD3-4B19-BF29-F19C58A1BA89}" presName="spaceRect" presStyleCnt="0"/>
      <dgm:spPr/>
    </dgm:pt>
    <dgm:pt modelId="{827F7E42-70F1-431C-ACB7-1836328F63EB}" type="pres">
      <dgm:prSet presAssocID="{9D39821C-CDD3-4B19-BF29-F19C58A1BA89}" presName="parTx" presStyleLbl="revTx" presStyleIdx="2" presStyleCnt="8">
        <dgm:presLayoutVars>
          <dgm:chMax val="0"/>
          <dgm:chPref val="0"/>
        </dgm:presLayoutVars>
      </dgm:prSet>
      <dgm:spPr/>
    </dgm:pt>
    <dgm:pt modelId="{DB16DE15-E8E9-4E0E-BDB7-2F05D94ABFC6}" type="pres">
      <dgm:prSet presAssocID="{65DE1F93-18D6-4C1E-86D6-FFFE8919B8AA}" presName="sibTrans" presStyleCnt="0"/>
      <dgm:spPr/>
    </dgm:pt>
    <dgm:pt modelId="{9BA41D81-CDF8-43F4-9942-BB65E1A4932D}" type="pres">
      <dgm:prSet presAssocID="{44A510E2-298C-4277-AA69-A675903C5FFD}" presName="compNode" presStyleCnt="0"/>
      <dgm:spPr/>
    </dgm:pt>
    <dgm:pt modelId="{D6063AC8-1824-46A6-9F3A-354B95BFD657}" type="pres">
      <dgm:prSet presAssocID="{44A510E2-298C-4277-AA69-A675903C5FFD}" presName="bgRect" presStyleLbl="bgShp" presStyleIdx="3" presStyleCnt="8"/>
      <dgm:spPr/>
    </dgm:pt>
    <dgm:pt modelId="{72A7AE68-6B5D-495C-94B9-80F7DDDAF6E5}" type="pres">
      <dgm:prSet presAssocID="{44A510E2-298C-4277-AA69-A675903C5FFD}" presName="iconRect" presStyleLbl="node1" presStyleIdx="3" presStyleCnt="8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loj de pared"/>
        </a:ext>
      </dgm:extLst>
    </dgm:pt>
    <dgm:pt modelId="{52ED0048-305B-4C32-ABD2-5C306ADD6BEE}" type="pres">
      <dgm:prSet presAssocID="{44A510E2-298C-4277-AA69-A675903C5FFD}" presName="spaceRect" presStyleCnt="0"/>
      <dgm:spPr/>
    </dgm:pt>
    <dgm:pt modelId="{49FD1789-041B-4371-81B1-1870C021CAA8}" type="pres">
      <dgm:prSet presAssocID="{44A510E2-298C-4277-AA69-A675903C5FFD}" presName="parTx" presStyleLbl="revTx" presStyleIdx="3" presStyleCnt="8">
        <dgm:presLayoutVars>
          <dgm:chMax val="0"/>
          <dgm:chPref val="0"/>
        </dgm:presLayoutVars>
      </dgm:prSet>
      <dgm:spPr/>
    </dgm:pt>
    <dgm:pt modelId="{EA168DD4-245A-40AB-9A71-11288CFC511D}" type="pres">
      <dgm:prSet presAssocID="{7CBA5E17-53F3-4DE7-94CD-606B59D373F8}" presName="sibTrans" presStyleCnt="0"/>
      <dgm:spPr/>
    </dgm:pt>
    <dgm:pt modelId="{9DB76F92-61EA-42D3-9D60-F580786EB92D}" type="pres">
      <dgm:prSet presAssocID="{B1080C5C-4D83-4C81-9DD6-04CD4D54871E}" presName="compNode" presStyleCnt="0"/>
      <dgm:spPr/>
    </dgm:pt>
    <dgm:pt modelId="{48942088-4003-48A6-9410-91EEB1B380AF}" type="pres">
      <dgm:prSet presAssocID="{B1080C5C-4D83-4C81-9DD6-04CD4D54871E}" presName="bgRect" presStyleLbl="bgShp" presStyleIdx="4" presStyleCnt="8"/>
      <dgm:spPr/>
    </dgm:pt>
    <dgm:pt modelId="{2EE1BD56-3767-4605-8CD0-48453BB2094B}" type="pres">
      <dgm:prSet presAssocID="{B1080C5C-4D83-4C81-9DD6-04CD4D54871E}" presName="iconRect" presStyleLbl="node1" presStyleIdx="4" presStyleCnt="8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0EA77EB1-A0F4-4900-9FB9-6D3B5E7CD213}" type="pres">
      <dgm:prSet presAssocID="{B1080C5C-4D83-4C81-9DD6-04CD4D54871E}" presName="spaceRect" presStyleCnt="0"/>
      <dgm:spPr/>
    </dgm:pt>
    <dgm:pt modelId="{AD06815C-135F-4AD2-9805-D5269E9326A0}" type="pres">
      <dgm:prSet presAssocID="{B1080C5C-4D83-4C81-9DD6-04CD4D54871E}" presName="parTx" presStyleLbl="revTx" presStyleIdx="4" presStyleCnt="8">
        <dgm:presLayoutVars>
          <dgm:chMax val="0"/>
          <dgm:chPref val="0"/>
        </dgm:presLayoutVars>
      </dgm:prSet>
      <dgm:spPr/>
    </dgm:pt>
    <dgm:pt modelId="{CC3D7F15-CA19-40C3-A660-12974723C057}" type="pres">
      <dgm:prSet presAssocID="{38EDF2FA-3CB9-420E-B2C9-0A5B2D5D181D}" presName="sibTrans" presStyleCnt="0"/>
      <dgm:spPr/>
    </dgm:pt>
    <dgm:pt modelId="{B561EA69-6992-4C8D-BC4B-CFA50452E9F5}" type="pres">
      <dgm:prSet presAssocID="{FCDB1593-13E0-4B60-AEA5-DA5AC5AE9821}" presName="compNode" presStyleCnt="0"/>
      <dgm:spPr/>
    </dgm:pt>
    <dgm:pt modelId="{FD00C6CE-421A-45E0-96F5-EFAF73165011}" type="pres">
      <dgm:prSet presAssocID="{FCDB1593-13E0-4B60-AEA5-DA5AC5AE9821}" presName="bgRect" presStyleLbl="bgShp" presStyleIdx="5" presStyleCnt="8"/>
      <dgm:spPr/>
    </dgm:pt>
    <dgm:pt modelId="{9C5E21DE-0560-48BA-97FA-3FDCCEA65850}" type="pres">
      <dgm:prSet presAssocID="{FCDB1593-13E0-4B60-AEA5-DA5AC5AE9821}" presName="iconRect" presStyleLbl="node1" presStyleIdx="5" presStyleCnt="8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vestigación"/>
        </a:ext>
      </dgm:extLst>
    </dgm:pt>
    <dgm:pt modelId="{245A2FB4-EBA8-4F39-B995-80D1F2327FFD}" type="pres">
      <dgm:prSet presAssocID="{FCDB1593-13E0-4B60-AEA5-DA5AC5AE9821}" presName="spaceRect" presStyleCnt="0"/>
      <dgm:spPr/>
    </dgm:pt>
    <dgm:pt modelId="{A92005FA-99D8-451C-84D6-7CA9BC17F5AB}" type="pres">
      <dgm:prSet presAssocID="{FCDB1593-13E0-4B60-AEA5-DA5AC5AE9821}" presName="parTx" presStyleLbl="revTx" presStyleIdx="5" presStyleCnt="8">
        <dgm:presLayoutVars>
          <dgm:chMax val="0"/>
          <dgm:chPref val="0"/>
        </dgm:presLayoutVars>
      </dgm:prSet>
      <dgm:spPr/>
    </dgm:pt>
    <dgm:pt modelId="{358BBBE1-1EE1-426A-BD24-5D578E651E46}" type="pres">
      <dgm:prSet presAssocID="{04F76EF6-B137-4329-B874-E3B2C81D4466}" presName="sibTrans" presStyleCnt="0"/>
      <dgm:spPr/>
    </dgm:pt>
    <dgm:pt modelId="{4DDBF2DD-E53F-4900-81C9-B05F1F7089D6}" type="pres">
      <dgm:prSet presAssocID="{349428EE-5D12-4835-8B27-04708DA2DBF2}" presName="compNode" presStyleCnt="0"/>
      <dgm:spPr/>
    </dgm:pt>
    <dgm:pt modelId="{90EAB018-5F6E-4367-BAA6-6171B10E6CDB}" type="pres">
      <dgm:prSet presAssocID="{349428EE-5D12-4835-8B27-04708DA2DBF2}" presName="bgRect" presStyleLbl="bgShp" presStyleIdx="6" presStyleCnt="8"/>
      <dgm:spPr/>
    </dgm:pt>
    <dgm:pt modelId="{4202C684-E266-4A85-85EA-304A1AAFF6D1}" type="pres">
      <dgm:prSet presAssocID="{349428EE-5D12-4835-8B27-04708DA2DBF2}" presName="iconRect" presStyleLbl="node1" presStyleIdx="6" presStyleCnt="8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os"/>
        </a:ext>
      </dgm:extLst>
    </dgm:pt>
    <dgm:pt modelId="{9DB6866A-9ED5-497E-A1CA-D313B651DF9F}" type="pres">
      <dgm:prSet presAssocID="{349428EE-5D12-4835-8B27-04708DA2DBF2}" presName="spaceRect" presStyleCnt="0"/>
      <dgm:spPr/>
    </dgm:pt>
    <dgm:pt modelId="{2A9EF1D2-786F-4FC3-9C64-0F22BECC4C06}" type="pres">
      <dgm:prSet presAssocID="{349428EE-5D12-4835-8B27-04708DA2DBF2}" presName="parTx" presStyleLbl="revTx" presStyleIdx="6" presStyleCnt="8">
        <dgm:presLayoutVars>
          <dgm:chMax val="0"/>
          <dgm:chPref val="0"/>
        </dgm:presLayoutVars>
      </dgm:prSet>
      <dgm:spPr/>
    </dgm:pt>
    <dgm:pt modelId="{A6DE4B74-8773-4232-8594-2494F35FA9B7}" type="pres">
      <dgm:prSet presAssocID="{6A931E33-94EC-4214-8F86-190DE4F227A9}" presName="sibTrans" presStyleCnt="0"/>
      <dgm:spPr/>
    </dgm:pt>
    <dgm:pt modelId="{FD97F7AB-F343-4BBB-A22E-3504492DE388}" type="pres">
      <dgm:prSet presAssocID="{2B95C356-933B-49A9-A180-1C3DD45E93D2}" presName="compNode" presStyleCnt="0"/>
      <dgm:spPr/>
    </dgm:pt>
    <dgm:pt modelId="{ACBE00EF-D8EE-4877-ADA5-F62F75612215}" type="pres">
      <dgm:prSet presAssocID="{2B95C356-933B-49A9-A180-1C3DD45E93D2}" presName="bgRect" presStyleLbl="bgShp" presStyleIdx="7" presStyleCnt="8"/>
      <dgm:spPr/>
    </dgm:pt>
    <dgm:pt modelId="{9E47A018-70DD-4556-A30F-71D678A0B5C6}" type="pres">
      <dgm:prSet presAssocID="{2B95C356-933B-49A9-A180-1C3DD45E93D2}" presName="iconRect" presStyleLbl="node1" presStyleIdx="7" presStyleCnt="8"/>
      <dgm:spPr>
        <a:noFill/>
      </dgm:spPr>
      <dgm:extLst>
        <a:ext uri="{E40237B7-FDA0-4F09-8148-C483321AD2D9}">
          <dgm14:cNvPr xmlns:dgm14="http://schemas.microsoft.com/office/drawing/2010/diagram" id="0" name="" descr="Fin"/>
        </a:ext>
      </dgm:extLst>
    </dgm:pt>
    <dgm:pt modelId="{882EE1A7-0C1B-42E2-B968-74F5179D6297}" type="pres">
      <dgm:prSet presAssocID="{2B95C356-933B-49A9-A180-1C3DD45E93D2}" presName="spaceRect" presStyleCnt="0"/>
      <dgm:spPr/>
    </dgm:pt>
    <dgm:pt modelId="{13956569-6A89-491B-B70D-31209B1F2B29}" type="pres">
      <dgm:prSet presAssocID="{2B95C356-933B-49A9-A180-1C3DD45E93D2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C5EB3803-CE30-4CCA-A791-CD3D72CEBCE6}" type="presOf" srcId="{5FA45210-1670-486C-800A-475B044673AC}" destId="{27EAA622-36F4-4A67-8A76-22FBA0AB6A38}" srcOrd="0" destOrd="0" presId="urn:microsoft.com/office/officeart/2018/2/layout/IconVerticalSolidList"/>
    <dgm:cxn modelId="{D9E65D04-554F-4B67-8759-2EF38EA584B5}" srcId="{6AD48AE2-0E04-4F0D-8119-0C2E75A12CB4}" destId="{2B95C356-933B-49A9-A180-1C3DD45E93D2}" srcOrd="7" destOrd="0" parTransId="{317FA2F4-71CB-4F8A-84B3-D794DEE9C9D4}" sibTransId="{3A74A883-C574-47DA-9755-0ED036147375}"/>
    <dgm:cxn modelId="{F9654D0C-AA30-474D-8A3C-B70299E123C3}" srcId="{6AD48AE2-0E04-4F0D-8119-0C2E75A12CB4}" destId="{7D71E3F5-2027-4749-9F49-DE285C6A7697}" srcOrd="0" destOrd="0" parTransId="{CAFCC3A5-E866-4345-A760-EBE1A7C166A2}" sibTransId="{4F11A16D-6215-4C82-910E-7CF91C88998A}"/>
    <dgm:cxn modelId="{D7143D1A-76E0-4AB7-BA79-C9F892C8E656}" type="presOf" srcId="{B1080C5C-4D83-4C81-9DD6-04CD4D54871E}" destId="{AD06815C-135F-4AD2-9805-D5269E9326A0}" srcOrd="0" destOrd="0" presId="urn:microsoft.com/office/officeart/2018/2/layout/IconVerticalSolidList"/>
    <dgm:cxn modelId="{0BAB7033-8704-4AD0-ADF1-BD8459902574}" type="presOf" srcId="{44A510E2-298C-4277-AA69-A675903C5FFD}" destId="{49FD1789-041B-4371-81B1-1870C021CAA8}" srcOrd="0" destOrd="0" presId="urn:microsoft.com/office/officeart/2018/2/layout/IconVerticalSolidList"/>
    <dgm:cxn modelId="{63140793-9BA8-4395-A8D2-49D56C657E47}" srcId="{6AD48AE2-0E04-4F0D-8119-0C2E75A12CB4}" destId="{5FA45210-1670-486C-800A-475B044673AC}" srcOrd="1" destOrd="0" parTransId="{69A10D25-83E0-4A97-BD26-4A5C77D43DAB}" sibTransId="{F1531266-A709-4476-B361-EB0E594069D2}"/>
    <dgm:cxn modelId="{AF009193-AAC4-4675-9280-CA9503DE2B82}" srcId="{6AD48AE2-0E04-4F0D-8119-0C2E75A12CB4}" destId="{349428EE-5D12-4835-8B27-04708DA2DBF2}" srcOrd="6" destOrd="0" parTransId="{7ED6CD14-BCC7-47DA-8B36-0A38CF7BA743}" sibTransId="{6A931E33-94EC-4214-8F86-190DE4F227A9}"/>
    <dgm:cxn modelId="{41E966A2-D2CB-4569-92B6-DFDEBC0C88A8}" type="presOf" srcId="{7D71E3F5-2027-4749-9F49-DE285C6A7697}" destId="{C6BC2F67-E6A6-4C02-931B-30518ED2D741}" srcOrd="0" destOrd="0" presId="urn:microsoft.com/office/officeart/2018/2/layout/IconVerticalSolidList"/>
    <dgm:cxn modelId="{C0660FA9-D92E-43BC-BC54-AFFBC70ECEBE}" type="presOf" srcId="{9D39821C-CDD3-4B19-BF29-F19C58A1BA89}" destId="{827F7E42-70F1-431C-ACB7-1836328F63EB}" srcOrd="0" destOrd="0" presId="urn:microsoft.com/office/officeart/2018/2/layout/IconVerticalSolidList"/>
    <dgm:cxn modelId="{2CB4BBAC-D979-47B5-97B3-50A64D0AB974}" srcId="{6AD48AE2-0E04-4F0D-8119-0C2E75A12CB4}" destId="{9D39821C-CDD3-4B19-BF29-F19C58A1BA89}" srcOrd="2" destOrd="0" parTransId="{48DB9ED2-7F9F-4A45-A11A-A10A0DDA272D}" sibTransId="{65DE1F93-18D6-4C1E-86D6-FFFE8919B8AA}"/>
    <dgm:cxn modelId="{3AB701B6-9478-4FF5-9D8F-F74574172CF0}" type="presOf" srcId="{FCDB1593-13E0-4B60-AEA5-DA5AC5AE9821}" destId="{A92005FA-99D8-451C-84D6-7CA9BC17F5AB}" srcOrd="0" destOrd="0" presId="urn:microsoft.com/office/officeart/2018/2/layout/IconVerticalSolidList"/>
    <dgm:cxn modelId="{2B80CEBC-EB33-4222-BF68-02B6F3C8F0CD}" srcId="{6AD48AE2-0E04-4F0D-8119-0C2E75A12CB4}" destId="{44A510E2-298C-4277-AA69-A675903C5FFD}" srcOrd="3" destOrd="0" parTransId="{91540ACC-7EF3-453E-93D0-308AAFC44AF0}" sibTransId="{7CBA5E17-53F3-4DE7-94CD-606B59D373F8}"/>
    <dgm:cxn modelId="{0209A1DB-81C6-427B-9A6F-75464E007B1C}" type="presOf" srcId="{6AD48AE2-0E04-4F0D-8119-0C2E75A12CB4}" destId="{8D5F4D9D-0AF0-4DFD-B88D-14426912A5C1}" srcOrd="0" destOrd="0" presId="urn:microsoft.com/office/officeart/2018/2/layout/IconVerticalSolidList"/>
    <dgm:cxn modelId="{61CAECDC-5702-46D4-BFBC-3DC6E691294F}" type="presOf" srcId="{349428EE-5D12-4835-8B27-04708DA2DBF2}" destId="{2A9EF1D2-786F-4FC3-9C64-0F22BECC4C06}" srcOrd="0" destOrd="0" presId="urn:microsoft.com/office/officeart/2018/2/layout/IconVerticalSolidList"/>
    <dgm:cxn modelId="{6B18F4DC-11E9-4BE2-94A6-9FA430AEAC4C}" type="presOf" srcId="{2B95C356-933B-49A9-A180-1C3DD45E93D2}" destId="{13956569-6A89-491B-B70D-31209B1F2B29}" srcOrd="0" destOrd="0" presId="urn:microsoft.com/office/officeart/2018/2/layout/IconVerticalSolidList"/>
    <dgm:cxn modelId="{B4960DF0-3EED-4EE5-A071-8B6C0F1FAE57}" srcId="{6AD48AE2-0E04-4F0D-8119-0C2E75A12CB4}" destId="{B1080C5C-4D83-4C81-9DD6-04CD4D54871E}" srcOrd="4" destOrd="0" parTransId="{1E87208D-ED12-4D86-B897-C6D02C32BE86}" sibTransId="{38EDF2FA-3CB9-420E-B2C9-0A5B2D5D181D}"/>
    <dgm:cxn modelId="{782433F5-7A30-4687-B729-933D74AD0447}" srcId="{6AD48AE2-0E04-4F0D-8119-0C2E75A12CB4}" destId="{FCDB1593-13E0-4B60-AEA5-DA5AC5AE9821}" srcOrd="5" destOrd="0" parTransId="{38EC6B38-0627-46DE-BD87-B052F923B05A}" sibTransId="{04F76EF6-B137-4329-B874-E3B2C81D4466}"/>
    <dgm:cxn modelId="{9B527352-7E2E-43A2-B328-62886913AB3E}" type="presParOf" srcId="{8D5F4D9D-0AF0-4DFD-B88D-14426912A5C1}" destId="{2D2D7944-852B-42CF-9988-7986D49411F9}" srcOrd="0" destOrd="0" presId="urn:microsoft.com/office/officeart/2018/2/layout/IconVerticalSolidList"/>
    <dgm:cxn modelId="{B4C51552-2307-480B-ABB3-550EABD25F80}" type="presParOf" srcId="{2D2D7944-852B-42CF-9988-7986D49411F9}" destId="{E2131025-024B-4EDB-A9B0-2E912CA35A4A}" srcOrd="0" destOrd="0" presId="urn:microsoft.com/office/officeart/2018/2/layout/IconVerticalSolidList"/>
    <dgm:cxn modelId="{3459CD5C-4C91-4F1F-A09F-93E4D17F0D43}" type="presParOf" srcId="{2D2D7944-852B-42CF-9988-7986D49411F9}" destId="{C4A533E3-7224-423A-9AC9-FDA426284205}" srcOrd="1" destOrd="0" presId="urn:microsoft.com/office/officeart/2018/2/layout/IconVerticalSolidList"/>
    <dgm:cxn modelId="{F44DC50F-6016-4619-92EB-BF6F76FD2660}" type="presParOf" srcId="{2D2D7944-852B-42CF-9988-7986D49411F9}" destId="{BB916C87-DE94-465C-B344-2D8FEC85C65E}" srcOrd="2" destOrd="0" presId="urn:microsoft.com/office/officeart/2018/2/layout/IconVerticalSolidList"/>
    <dgm:cxn modelId="{F1908CC1-23C4-4364-8654-E5A164B0CE55}" type="presParOf" srcId="{2D2D7944-852B-42CF-9988-7986D49411F9}" destId="{C6BC2F67-E6A6-4C02-931B-30518ED2D741}" srcOrd="3" destOrd="0" presId="urn:microsoft.com/office/officeart/2018/2/layout/IconVerticalSolidList"/>
    <dgm:cxn modelId="{D3E38EC5-84BF-4A65-9B67-0F9F0E4567D7}" type="presParOf" srcId="{8D5F4D9D-0AF0-4DFD-B88D-14426912A5C1}" destId="{34E3128E-2B52-4C3C-8E95-A1E48C578486}" srcOrd="1" destOrd="0" presId="urn:microsoft.com/office/officeart/2018/2/layout/IconVerticalSolidList"/>
    <dgm:cxn modelId="{058F9713-A398-4D15-B6DE-4629E4FC3C1D}" type="presParOf" srcId="{8D5F4D9D-0AF0-4DFD-B88D-14426912A5C1}" destId="{CB667355-18A3-4D6D-8604-04429C8865C0}" srcOrd="2" destOrd="0" presId="urn:microsoft.com/office/officeart/2018/2/layout/IconVerticalSolidList"/>
    <dgm:cxn modelId="{2808F5F8-80C3-47AC-BB77-2BF22DC950E0}" type="presParOf" srcId="{CB667355-18A3-4D6D-8604-04429C8865C0}" destId="{4ABDE5A3-9976-4D7A-B8D4-563C27594EBF}" srcOrd="0" destOrd="0" presId="urn:microsoft.com/office/officeart/2018/2/layout/IconVerticalSolidList"/>
    <dgm:cxn modelId="{A17ED0E8-A92F-458D-B8D5-35E3AB6B946E}" type="presParOf" srcId="{CB667355-18A3-4D6D-8604-04429C8865C0}" destId="{81C21F58-C686-4A07-9DFD-9BD491551BF2}" srcOrd="1" destOrd="0" presId="urn:microsoft.com/office/officeart/2018/2/layout/IconVerticalSolidList"/>
    <dgm:cxn modelId="{79EF6CC3-F465-4D37-B8AD-B1FA076B7DFC}" type="presParOf" srcId="{CB667355-18A3-4D6D-8604-04429C8865C0}" destId="{66B6C43B-F6D1-4D82-9A65-DDCFBA59AE80}" srcOrd="2" destOrd="0" presId="urn:microsoft.com/office/officeart/2018/2/layout/IconVerticalSolidList"/>
    <dgm:cxn modelId="{129746E5-CA2A-455C-84AA-C70D25E80838}" type="presParOf" srcId="{CB667355-18A3-4D6D-8604-04429C8865C0}" destId="{27EAA622-36F4-4A67-8A76-22FBA0AB6A38}" srcOrd="3" destOrd="0" presId="urn:microsoft.com/office/officeart/2018/2/layout/IconVerticalSolidList"/>
    <dgm:cxn modelId="{294D5F29-CE60-47A0-9D19-AFA8BED4B751}" type="presParOf" srcId="{8D5F4D9D-0AF0-4DFD-B88D-14426912A5C1}" destId="{8D1E8978-80B0-4FDC-AFBB-9B88C15E03B3}" srcOrd="3" destOrd="0" presId="urn:microsoft.com/office/officeart/2018/2/layout/IconVerticalSolidList"/>
    <dgm:cxn modelId="{54D64547-68F2-4D75-B679-127736C4ADCD}" type="presParOf" srcId="{8D5F4D9D-0AF0-4DFD-B88D-14426912A5C1}" destId="{88F8FAB5-8871-4842-9217-4D034E9E1404}" srcOrd="4" destOrd="0" presId="urn:microsoft.com/office/officeart/2018/2/layout/IconVerticalSolidList"/>
    <dgm:cxn modelId="{9789E386-FB98-4A63-90C0-AE5676E7CC15}" type="presParOf" srcId="{88F8FAB5-8871-4842-9217-4D034E9E1404}" destId="{6778207B-2338-49AA-B3AB-05EEA65D9488}" srcOrd="0" destOrd="0" presId="urn:microsoft.com/office/officeart/2018/2/layout/IconVerticalSolidList"/>
    <dgm:cxn modelId="{2DD2582B-2150-4735-B2BB-EFED06F17D04}" type="presParOf" srcId="{88F8FAB5-8871-4842-9217-4D034E9E1404}" destId="{94DE3EF5-7895-43C6-885A-3A72928D3B86}" srcOrd="1" destOrd="0" presId="urn:microsoft.com/office/officeart/2018/2/layout/IconVerticalSolidList"/>
    <dgm:cxn modelId="{C44A462C-8131-48F3-80ED-25590B9BFB91}" type="presParOf" srcId="{88F8FAB5-8871-4842-9217-4D034E9E1404}" destId="{63D28B5B-F407-4306-912D-D9C8229F21C7}" srcOrd="2" destOrd="0" presId="urn:microsoft.com/office/officeart/2018/2/layout/IconVerticalSolidList"/>
    <dgm:cxn modelId="{CD81A448-D912-4A00-B949-CD260D0BC66E}" type="presParOf" srcId="{88F8FAB5-8871-4842-9217-4D034E9E1404}" destId="{827F7E42-70F1-431C-ACB7-1836328F63EB}" srcOrd="3" destOrd="0" presId="urn:microsoft.com/office/officeart/2018/2/layout/IconVerticalSolidList"/>
    <dgm:cxn modelId="{EE78A9BF-DF03-485D-B873-549F7D93F3BD}" type="presParOf" srcId="{8D5F4D9D-0AF0-4DFD-B88D-14426912A5C1}" destId="{DB16DE15-E8E9-4E0E-BDB7-2F05D94ABFC6}" srcOrd="5" destOrd="0" presId="urn:microsoft.com/office/officeart/2018/2/layout/IconVerticalSolidList"/>
    <dgm:cxn modelId="{02031471-A48F-48BD-A9AC-D21D43744C8C}" type="presParOf" srcId="{8D5F4D9D-0AF0-4DFD-B88D-14426912A5C1}" destId="{9BA41D81-CDF8-43F4-9942-BB65E1A4932D}" srcOrd="6" destOrd="0" presId="urn:microsoft.com/office/officeart/2018/2/layout/IconVerticalSolidList"/>
    <dgm:cxn modelId="{E3666E5C-E44D-4778-AEDC-20CF57D0986A}" type="presParOf" srcId="{9BA41D81-CDF8-43F4-9942-BB65E1A4932D}" destId="{D6063AC8-1824-46A6-9F3A-354B95BFD657}" srcOrd="0" destOrd="0" presId="urn:microsoft.com/office/officeart/2018/2/layout/IconVerticalSolidList"/>
    <dgm:cxn modelId="{A2021376-3928-47B6-A8E9-317F97BAACDA}" type="presParOf" srcId="{9BA41D81-CDF8-43F4-9942-BB65E1A4932D}" destId="{72A7AE68-6B5D-495C-94B9-80F7DDDAF6E5}" srcOrd="1" destOrd="0" presId="urn:microsoft.com/office/officeart/2018/2/layout/IconVerticalSolidList"/>
    <dgm:cxn modelId="{DDE0EDC0-212B-438A-AC41-7D6B89C2EC66}" type="presParOf" srcId="{9BA41D81-CDF8-43F4-9942-BB65E1A4932D}" destId="{52ED0048-305B-4C32-ABD2-5C306ADD6BEE}" srcOrd="2" destOrd="0" presId="urn:microsoft.com/office/officeart/2018/2/layout/IconVerticalSolidList"/>
    <dgm:cxn modelId="{C03005FD-0BAF-43E4-B152-20BA99221376}" type="presParOf" srcId="{9BA41D81-CDF8-43F4-9942-BB65E1A4932D}" destId="{49FD1789-041B-4371-81B1-1870C021CAA8}" srcOrd="3" destOrd="0" presId="urn:microsoft.com/office/officeart/2018/2/layout/IconVerticalSolidList"/>
    <dgm:cxn modelId="{3943EFEE-EB6A-4FF9-9A48-E62EE79405E3}" type="presParOf" srcId="{8D5F4D9D-0AF0-4DFD-B88D-14426912A5C1}" destId="{EA168DD4-245A-40AB-9A71-11288CFC511D}" srcOrd="7" destOrd="0" presId="urn:microsoft.com/office/officeart/2018/2/layout/IconVerticalSolidList"/>
    <dgm:cxn modelId="{AA675E1A-C236-48A4-8514-EC904F916BC1}" type="presParOf" srcId="{8D5F4D9D-0AF0-4DFD-B88D-14426912A5C1}" destId="{9DB76F92-61EA-42D3-9D60-F580786EB92D}" srcOrd="8" destOrd="0" presId="urn:microsoft.com/office/officeart/2018/2/layout/IconVerticalSolidList"/>
    <dgm:cxn modelId="{5846D3CC-1710-4D7C-800B-5EFE84549FE4}" type="presParOf" srcId="{9DB76F92-61EA-42D3-9D60-F580786EB92D}" destId="{48942088-4003-48A6-9410-91EEB1B380AF}" srcOrd="0" destOrd="0" presId="urn:microsoft.com/office/officeart/2018/2/layout/IconVerticalSolidList"/>
    <dgm:cxn modelId="{FCB4EC5C-2310-4A1E-86D8-F2BA85F24C30}" type="presParOf" srcId="{9DB76F92-61EA-42D3-9D60-F580786EB92D}" destId="{2EE1BD56-3767-4605-8CD0-48453BB2094B}" srcOrd="1" destOrd="0" presId="urn:microsoft.com/office/officeart/2018/2/layout/IconVerticalSolidList"/>
    <dgm:cxn modelId="{91E2B953-F06A-49EA-BE15-BFD51975BB0E}" type="presParOf" srcId="{9DB76F92-61EA-42D3-9D60-F580786EB92D}" destId="{0EA77EB1-A0F4-4900-9FB9-6D3B5E7CD213}" srcOrd="2" destOrd="0" presId="urn:microsoft.com/office/officeart/2018/2/layout/IconVerticalSolidList"/>
    <dgm:cxn modelId="{F7BCFA72-A8EF-4908-A766-0E16C9DB66FD}" type="presParOf" srcId="{9DB76F92-61EA-42D3-9D60-F580786EB92D}" destId="{AD06815C-135F-4AD2-9805-D5269E9326A0}" srcOrd="3" destOrd="0" presId="urn:microsoft.com/office/officeart/2018/2/layout/IconVerticalSolidList"/>
    <dgm:cxn modelId="{1E113C13-E8CA-4BB6-A522-A000B1E82FED}" type="presParOf" srcId="{8D5F4D9D-0AF0-4DFD-B88D-14426912A5C1}" destId="{CC3D7F15-CA19-40C3-A660-12974723C057}" srcOrd="9" destOrd="0" presId="urn:microsoft.com/office/officeart/2018/2/layout/IconVerticalSolidList"/>
    <dgm:cxn modelId="{F1B8F1AE-8182-4B73-A24E-D4CAA00FB78E}" type="presParOf" srcId="{8D5F4D9D-0AF0-4DFD-B88D-14426912A5C1}" destId="{B561EA69-6992-4C8D-BC4B-CFA50452E9F5}" srcOrd="10" destOrd="0" presId="urn:microsoft.com/office/officeart/2018/2/layout/IconVerticalSolidList"/>
    <dgm:cxn modelId="{3C283D9F-0E9A-43EA-9176-24345EDE5F76}" type="presParOf" srcId="{B561EA69-6992-4C8D-BC4B-CFA50452E9F5}" destId="{FD00C6CE-421A-45E0-96F5-EFAF73165011}" srcOrd="0" destOrd="0" presId="urn:microsoft.com/office/officeart/2018/2/layout/IconVerticalSolidList"/>
    <dgm:cxn modelId="{C94574CC-C5DD-4F76-89EE-EF28CC4C8CFA}" type="presParOf" srcId="{B561EA69-6992-4C8D-BC4B-CFA50452E9F5}" destId="{9C5E21DE-0560-48BA-97FA-3FDCCEA65850}" srcOrd="1" destOrd="0" presId="urn:microsoft.com/office/officeart/2018/2/layout/IconVerticalSolidList"/>
    <dgm:cxn modelId="{0D4FE360-7860-495A-B611-121B325041F5}" type="presParOf" srcId="{B561EA69-6992-4C8D-BC4B-CFA50452E9F5}" destId="{245A2FB4-EBA8-4F39-B995-80D1F2327FFD}" srcOrd="2" destOrd="0" presId="urn:microsoft.com/office/officeart/2018/2/layout/IconVerticalSolidList"/>
    <dgm:cxn modelId="{E5482B52-D0DC-4924-9B19-BFFB5D2B7E57}" type="presParOf" srcId="{B561EA69-6992-4C8D-BC4B-CFA50452E9F5}" destId="{A92005FA-99D8-451C-84D6-7CA9BC17F5AB}" srcOrd="3" destOrd="0" presId="urn:microsoft.com/office/officeart/2018/2/layout/IconVerticalSolidList"/>
    <dgm:cxn modelId="{02C0F8DE-7C06-43A7-9235-B472DF2BDBFA}" type="presParOf" srcId="{8D5F4D9D-0AF0-4DFD-B88D-14426912A5C1}" destId="{358BBBE1-1EE1-426A-BD24-5D578E651E46}" srcOrd="11" destOrd="0" presId="urn:microsoft.com/office/officeart/2018/2/layout/IconVerticalSolidList"/>
    <dgm:cxn modelId="{49A56AC5-C298-40FF-B724-9BF43B9BA5F5}" type="presParOf" srcId="{8D5F4D9D-0AF0-4DFD-B88D-14426912A5C1}" destId="{4DDBF2DD-E53F-4900-81C9-B05F1F7089D6}" srcOrd="12" destOrd="0" presId="urn:microsoft.com/office/officeart/2018/2/layout/IconVerticalSolidList"/>
    <dgm:cxn modelId="{AEB5A6CB-B2B7-48E7-A8ED-CD7A554F30FD}" type="presParOf" srcId="{4DDBF2DD-E53F-4900-81C9-B05F1F7089D6}" destId="{90EAB018-5F6E-4367-BAA6-6171B10E6CDB}" srcOrd="0" destOrd="0" presId="urn:microsoft.com/office/officeart/2018/2/layout/IconVerticalSolidList"/>
    <dgm:cxn modelId="{37402815-402F-4319-9E02-C2C83CE47D9C}" type="presParOf" srcId="{4DDBF2DD-E53F-4900-81C9-B05F1F7089D6}" destId="{4202C684-E266-4A85-85EA-304A1AAFF6D1}" srcOrd="1" destOrd="0" presId="urn:microsoft.com/office/officeart/2018/2/layout/IconVerticalSolidList"/>
    <dgm:cxn modelId="{5D168758-8243-4F01-B3CD-93AC39CFAFD2}" type="presParOf" srcId="{4DDBF2DD-E53F-4900-81C9-B05F1F7089D6}" destId="{9DB6866A-9ED5-497E-A1CA-D313B651DF9F}" srcOrd="2" destOrd="0" presId="urn:microsoft.com/office/officeart/2018/2/layout/IconVerticalSolidList"/>
    <dgm:cxn modelId="{9F363B41-FD2E-4B03-8F28-BD5809528648}" type="presParOf" srcId="{4DDBF2DD-E53F-4900-81C9-B05F1F7089D6}" destId="{2A9EF1D2-786F-4FC3-9C64-0F22BECC4C06}" srcOrd="3" destOrd="0" presId="urn:microsoft.com/office/officeart/2018/2/layout/IconVerticalSolidList"/>
    <dgm:cxn modelId="{1FEF7D37-F29B-4796-899D-9841183AF363}" type="presParOf" srcId="{8D5F4D9D-0AF0-4DFD-B88D-14426912A5C1}" destId="{A6DE4B74-8773-4232-8594-2494F35FA9B7}" srcOrd="13" destOrd="0" presId="urn:microsoft.com/office/officeart/2018/2/layout/IconVerticalSolidList"/>
    <dgm:cxn modelId="{25ADEF3B-A9EC-4959-B536-F732C8745AFD}" type="presParOf" srcId="{8D5F4D9D-0AF0-4DFD-B88D-14426912A5C1}" destId="{FD97F7AB-F343-4BBB-A22E-3504492DE388}" srcOrd="14" destOrd="0" presId="urn:microsoft.com/office/officeart/2018/2/layout/IconVerticalSolidList"/>
    <dgm:cxn modelId="{2F2DD43E-86AC-4EEE-8CDF-C2EACFE1C86B}" type="presParOf" srcId="{FD97F7AB-F343-4BBB-A22E-3504492DE388}" destId="{ACBE00EF-D8EE-4877-ADA5-F62F75612215}" srcOrd="0" destOrd="0" presId="urn:microsoft.com/office/officeart/2018/2/layout/IconVerticalSolidList"/>
    <dgm:cxn modelId="{1951B04A-59F5-4CB2-8872-943D2CC8CA3C}" type="presParOf" srcId="{FD97F7AB-F343-4BBB-A22E-3504492DE388}" destId="{9E47A018-70DD-4556-A30F-71D678A0B5C6}" srcOrd="1" destOrd="0" presId="urn:microsoft.com/office/officeart/2018/2/layout/IconVerticalSolidList"/>
    <dgm:cxn modelId="{846A2E83-E579-4169-8CAF-317D2A98AAF7}" type="presParOf" srcId="{FD97F7AB-F343-4BBB-A22E-3504492DE388}" destId="{882EE1A7-0C1B-42E2-B968-74F5179D6297}" srcOrd="2" destOrd="0" presId="urn:microsoft.com/office/officeart/2018/2/layout/IconVerticalSolidList"/>
    <dgm:cxn modelId="{1EBDF406-9FC7-4216-8BE8-F36143E62780}" type="presParOf" srcId="{FD97F7AB-F343-4BBB-A22E-3504492DE388}" destId="{13956569-6A89-491B-B70D-31209B1F2B2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AF64F18-D437-4E1C-B5A3-CF6F99C6364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2B1296D4-D70D-4827-8CD5-B392F0B68976}">
      <dgm:prSet/>
      <dgm:spPr/>
      <dgm:t>
        <a:bodyPr/>
        <a:lstStyle/>
        <a:p>
          <a:r>
            <a:rPr lang="es-ES" dirty="0" err="1"/>
            <a:t>Fifth</a:t>
          </a:r>
          <a:r>
            <a:rPr lang="es-ES" dirty="0"/>
            <a:t> </a:t>
          </a:r>
          <a:r>
            <a:rPr lang="es-ES" dirty="0" err="1"/>
            <a:t>iteration</a:t>
          </a:r>
          <a:r>
            <a:rPr lang="es-ES" dirty="0"/>
            <a:t> </a:t>
          </a:r>
          <a:r>
            <a:rPr lang="es-ES" dirty="0" err="1"/>
            <a:t>successful</a:t>
          </a:r>
          <a:endParaRPr lang="en-US" dirty="0"/>
        </a:p>
      </dgm:t>
    </dgm:pt>
    <dgm:pt modelId="{E91467FC-8331-4316-B00F-4D8B2E066EE2}" type="parTrans" cxnId="{A7D630CE-222E-4200-A82D-39FC7EA3641E}">
      <dgm:prSet/>
      <dgm:spPr/>
      <dgm:t>
        <a:bodyPr/>
        <a:lstStyle/>
        <a:p>
          <a:endParaRPr lang="en-US"/>
        </a:p>
      </dgm:t>
    </dgm:pt>
    <dgm:pt modelId="{EB9AC29B-236C-4788-970D-249F57400E44}" type="sibTrans" cxnId="{A7D630CE-222E-4200-A82D-39FC7EA3641E}">
      <dgm:prSet/>
      <dgm:spPr/>
      <dgm:t>
        <a:bodyPr/>
        <a:lstStyle/>
        <a:p>
          <a:endParaRPr lang="en-US"/>
        </a:p>
      </dgm:t>
    </dgm:pt>
    <dgm:pt modelId="{0515B86C-62F6-4469-B613-B3107C70BE47}">
      <dgm:prSet/>
      <dgm:spPr/>
      <dgm:t>
        <a:bodyPr/>
        <a:lstStyle/>
        <a:p>
          <a:r>
            <a:rPr lang="en-US" dirty="0"/>
            <a:t>Promotional material made</a:t>
          </a:r>
        </a:p>
      </dgm:t>
    </dgm:pt>
    <dgm:pt modelId="{92B26FE9-322E-427A-8C83-DD4F38D7D19B}" type="parTrans" cxnId="{7F3671E0-0CA7-473E-875A-85C1D08ABD1F}">
      <dgm:prSet/>
      <dgm:spPr/>
      <dgm:t>
        <a:bodyPr/>
        <a:lstStyle/>
        <a:p>
          <a:endParaRPr lang="en-US"/>
        </a:p>
      </dgm:t>
    </dgm:pt>
    <dgm:pt modelId="{A8B787EE-4C46-458B-8AD1-C978BEB745BA}" type="sibTrans" cxnId="{7F3671E0-0CA7-473E-875A-85C1D08ABD1F}">
      <dgm:prSet/>
      <dgm:spPr/>
      <dgm:t>
        <a:bodyPr/>
        <a:lstStyle/>
        <a:p>
          <a:endParaRPr lang="en-US"/>
        </a:p>
      </dgm:t>
    </dgm:pt>
    <dgm:pt modelId="{ED5CE6E4-CE5A-4E4F-A3A7-6E5FBD6FC4BA}">
      <dgm:prSet/>
      <dgm:spPr/>
      <dgm:t>
        <a:bodyPr/>
        <a:lstStyle/>
        <a:p>
          <a:r>
            <a:rPr lang="en-US" dirty="0"/>
            <a:t>Currently making advertisements and some final platform tweaks</a:t>
          </a:r>
        </a:p>
      </dgm:t>
    </dgm:pt>
    <dgm:pt modelId="{2DBF203B-2090-47C6-A394-F9D6E8D34BC1}" type="parTrans" cxnId="{8D162B61-451F-46B2-9B7C-DCFCC200BFD2}">
      <dgm:prSet/>
      <dgm:spPr/>
      <dgm:t>
        <a:bodyPr/>
        <a:lstStyle/>
        <a:p>
          <a:endParaRPr lang="en-US"/>
        </a:p>
      </dgm:t>
    </dgm:pt>
    <dgm:pt modelId="{19A248D1-99F6-4722-91A7-46C4C46310AA}" type="sibTrans" cxnId="{8D162B61-451F-46B2-9B7C-DCFCC200BFD2}">
      <dgm:prSet/>
      <dgm:spPr/>
      <dgm:t>
        <a:bodyPr/>
        <a:lstStyle/>
        <a:p>
          <a:endParaRPr lang="en-US"/>
        </a:p>
      </dgm:t>
    </dgm:pt>
    <dgm:pt modelId="{7804728B-16C0-497D-BBC8-CDEBC0CE9B60}" type="pres">
      <dgm:prSet presAssocID="{DAF64F18-D437-4E1C-B5A3-CF6F99C63647}" presName="root" presStyleCnt="0">
        <dgm:presLayoutVars>
          <dgm:dir/>
          <dgm:resizeHandles val="exact"/>
        </dgm:presLayoutVars>
      </dgm:prSet>
      <dgm:spPr/>
    </dgm:pt>
    <dgm:pt modelId="{6B800F12-C1B6-4346-B50E-0D98FED26671}" type="pres">
      <dgm:prSet presAssocID="{2B1296D4-D70D-4827-8CD5-B392F0B68976}" presName="compNode" presStyleCnt="0"/>
      <dgm:spPr/>
    </dgm:pt>
    <dgm:pt modelId="{3E49E38C-6F52-45C6-96C8-585F2F66FA40}" type="pres">
      <dgm:prSet presAssocID="{2B1296D4-D70D-4827-8CD5-B392F0B68976}" presName="bgRect" presStyleLbl="bgShp" presStyleIdx="0" presStyleCnt="3"/>
      <dgm:spPr/>
    </dgm:pt>
    <dgm:pt modelId="{4B23E23B-229F-4FD4-976C-1C9514BF746C}" type="pres">
      <dgm:prSet presAssocID="{2B1296D4-D70D-4827-8CD5-B392F0B6897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F6466499-86E5-4006-A5DC-14FE123DDFED}" type="pres">
      <dgm:prSet presAssocID="{2B1296D4-D70D-4827-8CD5-B392F0B68976}" presName="spaceRect" presStyleCnt="0"/>
      <dgm:spPr/>
    </dgm:pt>
    <dgm:pt modelId="{FB7877F8-434E-49D5-9713-9B0D5C8C44CC}" type="pres">
      <dgm:prSet presAssocID="{2B1296D4-D70D-4827-8CD5-B392F0B68976}" presName="parTx" presStyleLbl="revTx" presStyleIdx="0" presStyleCnt="3">
        <dgm:presLayoutVars>
          <dgm:chMax val="0"/>
          <dgm:chPref val="0"/>
        </dgm:presLayoutVars>
      </dgm:prSet>
      <dgm:spPr/>
    </dgm:pt>
    <dgm:pt modelId="{F354B550-23C9-4AA8-A886-783F653E2668}" type="pres">
      <dgm:prSet presAssocID="{EB9AC29B-236C-4788-970D-249F57400E44}" presName="sibTrans" presStyleCnt="0"/>
      <dgm:spPr/>
    </dgm:pt>
    <dgm:pt modelId="{D557F7CA-D2B9-4657-9584-8A889E67B788}" type="pres">
      <dgm:prSet presAssocID="{0515B86C-62F6-4469-B613-B3107C70BE47}" presName="compNode" presStyleCnt="0"/>
      <dgm:spPr/>
    </dgm:pt>
    <dgm:pt modelId="{3838FF23-6535-48BD-B8CE-7F04862FDB97}" type="pres">
      <dgm:prSet presAssocID="{0515B86C-62F6-4469-B613-B3107C70BE47}" presName="bgRect" presStyleLbl="bgShp" presStyleIdx="1" presStyleCnt="3"/>
      <dgm:spPr/>
    </dgm:pt>
    <dgm:pt modelId="{C9718B6E-A3C3-42FC-A864-20242792B983}" type="pres">
      <dgm:prSet presAssocID="{0515B86C-62F6-4469-B613-B3107C70BE4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9EBF37CA-6406-47CB-A536-D3F233421A99}" type="pres">
      <dgm:prSet presAssocID="{0515B86C-62F6-4469-B613-B3107C70BE47}" presName="spaceRect" presStyleCnt="0"/>
      <dgm:spPr/>
    </dgm:pt>
    <dgm:pt modelId="{CB6E794D-FF49-4DBB-9781-ADE3B3B99C2C}" type="pres">
      <dgm:prSet presAssocID="{0515B86C-62F6-4469-B613-B3107C70BE47}" presName="parTx" presStyleLbl="revTx" presStyleIdx="1" presStyleCnt="3">
        <dgm:presLayoutVars>
          <dgm:chMax val="0"/>
          <dgm:chPref val="0"/>
        </dgm:presLayoutVars>
      </dgm:prSet>
      <dgm:spPr/>
    </dgm:pt>
    <dgm:pt modelId="{CF04DBAD-A55F-4E73-84FE-A65FC548D73F}" type="pres">
      <dgm:prSet presAssocID="{A8B787EE-4C46-458B-8AD1-C978BEB745BA}" presName="sibTrans" presStyleCnt="0"/>
      <dgm:spPr/>
    </dgm:pt>
    <dgm:pt modelId="{0A9B664B-E027-4868-A25A-3912A8102485}" type="pres">
      <dgm:prSet presAssocID="{ED5CE6E4-CE5A-4E4F-A3A7-6E5FBD6FC4BA}" presName="compNode" presStyleCnt="0"/>
      <dgm:spPr/>
    </dgm:pt>
    <dgm:pt modelId="{555D0213-1C35-4F73-A5BF-83844A09FC70}" type="pres">
      <dgm:prSet presAssocID="{ED5CE6E4-CE5A-4E4F-A3A7-6E5FBD6FC4BA}" presName="bgRect" presStyleLbl="bgShp" presStyleIdx="2" presStyleCnt="3"/>
      <dgm:spPr/>
    </dgm:pt>
    <dgm:pt modelId="{4344D095-D8BC-43B3-AEED-1BFFB66DA0F4}" type="pres">
      <dgm:prSet presAssocID="{ED5CE6E4-CE5A-4E4F-A3A7-6E5FBD6FC4B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AB5E4EBE-1CE0-494B-BCBC-452C7B52283D}" type="pres">
      <dgm:prSet presAssocID="{ED5CE6E4-CE5A-4E4F-A3A7-6E5FBD6FC4BA}" presName="spaceRect" presStyleCnt="0"/>
      <dgm:spPr/>
    </dgm:pt>
    <dgm:pt modelId="{320C64F3-C00E-4D8F-B4A1-AC147961D0BA}" type="pres">
      <dgm:prSet presAssocID="{ED5CE6E4-CE5A-4E4F-A3A7-6E5FBD6FC4B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D162B61-451F-46B2-9B7C-DCFCC200BFD2}" srcId="{DAF64F18-D437-4E1C-B5A3-CF6F99C63647}" destId="{ED5CE6E4-CE5A-4E4F-A3A7-6E5FBD6FC4BA}" srcOrd="2" destOrd="0" parTransId="{2DBF203B-2090-47C6-A394-F9D6E8D34BC1}" sibTransId="{19A248D1-99F6-4722-91A7-46C4C46310AA}"/>
    <dgm:cxn modelId="{7A8B147C-DF57-47B4-A775-3542288A6619}" type="presOf" srcId="{0515B86C-62F6-4469-B613-B3107C70BE47}" destId="{CB6E794D-FF49-4DBB-9781-ADE3B3B99C2C}" srcOrd="0" destOrd="0" presId="urn:microsoft.com/office/officeart/2018/2/layout/IconVerticalSolidList"/>
    <dgm:cxn modelId="{2A6D9192-2D40-40AC-84E5-19EE52B1B10E}" type="presOf" srcId="{DAF64F18-D437-4E1C-B5A3-CF6F99C63647}" destId="{7804728B-16C0-497D-BBC8-CDEBC0CE9B60}" srcOrd="0" destOrd="0" presId="urn:microsoft.com/office/officeart/2018/2/layout/IconVerticalSolidList"/>
    <dgm:cxn modelId="{D95BABA2-6B9F-4CBF-89BF-5DE45AF17AE7}" type="presOf" srcId="{2B1296D4-D70D-4827-8CD5-B392F0B68976}" destId="{FB7877F8-434E-49D5-9713-9B0D5C8C44CC}" srcOrd="0" destOrd="0" presId="urn:microsoft.com/office/officeart/2018/2/layout/IconVerticalSolidList"/>
    <dgm:cxn modelId="{EE0811C3-35D8-4FCC-BA7F-001E524E76FB}" type="presOf" srcId="{ED5CE6E4-CE5A-4E4F-A3A7-6E5FBD6FC4BA}" destId="{320C64F3-C00E-4D8F-B4A1-AC147961D0BA}" srcOrd="0" destOrd="0" presId="urn:microsoft.com/office/officeart/2018/2/layout/IconVerticalSolidList"/>
    <dgm:cxn modelId="{A7D630CE-222E-4200-A82D-39FC7EA3641E}" srcId="{DAF64F18-D437-4E1C-B5A3-CF6F99C63647}" destId="{2B1296D4-D70D-4827-8CD5-B392F0B68976}" srcOrd="0" destOrd="0" parTransId="{E91467FC-8331-4316-B00F-4D8B2E066EE2}" sibTransId="{EB9AC29B-236C-4788-970D-249F57400E44}"/>
    <dgm:cxn modelId="{7F3671E0-0CA7-473E-875A-85C1D08ABD1F}" srcId="{DAF64F18-D437-4E1C-B5A3-CF6F99C63647}" destId="{0515B86C-62F6-4469-B613-B3107C70BE47}" srcOrd="1" destOrd="0" parTransId="{92B26FE9-322E-427A-8C83-DD4F38D7D19B}" sibTransId="{A8B787EE-4C46-458B-8AD1-C978BEB745BA}"/>
    <dgm:cxn modelId="{357A2D2D-41B7-4EBB-B318-669EE41B74E9}" type="presParOf" srcId="{7804728B-16C0-497D-BBC8-CDEBC0CE9B60}" destId="{6B800F12-C1B6-4346-B50E-0D98FED26671}" srcOrd="0" destOrd="0" presId="urn:microsoft.com/office/officeart/2018/2/layout/IconVerticalSolidList"/>
    <dgm:cxn modelId="{459CAB55-06D5-4C1F-B50D-EB81FCE06B21}" type="presParOf" srcId="{6B800F12-C1B6-4346-B50E-0D98FED26671}" destId="{3E49E38C-6F52-45C6-96C8-585F2F66FA40}" srcOrd="0" destOrd="0" presId="urn:microsoft.com/office/officeart/2018/2/layout/IconVerticalSolidList"/>
    <dgm:cxn modelId="{6FEDF5E8-514B-499F-84D2-63D20142BC99}" type="presParOf" srcId="{6B800F12-C1B6-4346-B50E-0D98FED26671}" destId="{4B23E23B-229F-4FD4-976C-1C9514BF746C}" srcOrd="1" destOrd="0" presId="urn:microsoft.com/office/officeart/2018/2/layout/IconVerticalSolidList"/>
    <dgm:cxn modelId="{2A967DFE-44F2-4615-B03C-E3DE0A28F962}" type="presParOf" srcId="{6B800F12-C1B6-4346-B50E-0D98FED26671}" destId="{F6466499-86E5-4006-A5DC-14FE123DDFED}" srcOrd="2" destOrd="0" presId="urn:microsoft.com/office/officeart/2018/2/layout/IconVerticalSolidList"/>
    <dgm:cxn modelId="{CE4D35E0-1ABD-44B6-8DA3-8113A03BD18C}" type="presParOf" srcId="{6B800F12-C1B6-4346-B50E-0D98FED26671}" destId="{FB7877F8-434E-49D5-9713-9B0D5C8C44CC}" srcOrd="3" destOrd="0" presId="urn:microsoft.com/office/officeart/2018/2/layout/IconVerticalSolidList"/>
    <dgm:cxn modelId="{DAA1FB6C-D3DB-4C79-8AA2-FACCB6FCCBF9}" type="presParOf" srcId="{7804728B-16C0-497D-BBC8-CDEBC0CE9B60}" destId="{F354B550-23C9-4AA8-A886-783F653E2668}" srcOrd="1" destOrd="0" presId="urn:microsoft.com/office/officeart/2018/2/layout/IconVerticalSolidList"/>
    <dgm:cxn modelId="{19BA0530-8CAF-4712-933E-20600DADD808}" type="presParOf" srcId="{7804728B-16C0-497D-BBC8-CDEBC0CE9B60}" destId="{D557F7CA-D2B9-4657-9584-8A889E67B788}" srcOrd="2" destOrd="0" presId="urn:microsoft.com/office/officeart/2018/2/layout/IconVerticalSolidList"/>
    <dgm:cxn modelId="{EF98187E-F9BF-457D-B2D1-2E068704DFF4}" type="presParOf" srcId="{D557F7CA-D2B9-4657-9584-8A889E67B788}" destId="{3838FF23-6535-48BD-B8CE-7F04862FDB97}" srcOrd="0" destOrd="0" presId="urn:microsoft.com/office/officeart/2018/2/layout/IconVerticalSolidList"/>
    <dgm:cxn modelId="{05B4B66A-FFD1-4876-A6BC-C1B87EB3137F}" type="presParOf" srcId="{D557F7CA-D2B9-4657-9584-8A889E67B788}" destId="{C9718B6E-A3C3-42FC-A864-20242792B983}" srcOrd="1" destOrd="0" presId="urn:microsoft.com/office/officeart/2018/2/layout/IconVerticalSolidList"/>
    <dgm:cxn modelId="{4A6B1FE5-0563-48B9-BC4D-9E66DB30C6C9}" type="presParOf" srcId="{D557F7CA-D2B9-4657-9584-8A889E67B788}" destId="{9EBF37CA-6406-47CB-A536-D3F233421A99}" srcOrd="2" destOrd="0" presId="urn:microsoft.com/office/officeart/2018/2/layout/IconVerticalSolidList"/>
    <dgm:cxn modelId="{89B9E027-4744-49FB-8109-E16E44A8001B}" type="presParOf" srcId="{D557F7CA-D2B9-4657-9584-8A889E67B788}" destId="{CB6E794D-FF49-4DBB-9781-ADE3B3B99C2C}" srcOrd="3" destOrd="0" presId="urn:microsoft.com/office/officeart/2018/2/layout/IconVerticalSolidList"/>
    <dgm:cxn modelId="{1CB3631D-98EE-45F8-9B9E-C3549A5A51A6}" type="presParOf" srcId="{7804728B-16C0-497D-BBC8-CDEBC0CE9B60}" destId="{CF04DBAD-A55F-4E73-84FE-A65FC548D73F}" srcOrd="3" destOrd="0" presId="urn:microsoft.com/office/officeart/2018/2/layout/IconVerticalSolidList"/>
    <dgm:cxn modelId="{DEDAAD2C-6ABD-4416-AA66-A3882B9D3B4B}" type="presParOf" srcId="{7804728B-16C0-497D-BBC8-CDEBC0CE9B60}" destId="{0A9B664B-E027-4868-A25A-3912A8102485}" srcOrd="4" destOrd="0" presId="urn:microsoft.com/office/officeart/2018/2/layout/IconVerticalSolidList"/>
    <dgm:cxn modelId="{7D14997B-0BC7-45FA-AF0F-5C4A79421E8E}" type="presParOf" srcId="{0A9B664B-E027-4868-A25A-3912A8102485}" destId="{555D0213-1C35-4F73-A5BF-83844A09FC70}" srcOrd="0" destOrd="0" presId="urn:microsoft.com/office/officeart/2018/2/layout/IconVerticalSolidList"/>
    <dgm:cxn modelId="{FBA043EE-5558-4A2A-9DD9-E0EC9FB583D7}" type="presParOf" srcId="{0A9B664B-E027-4868-A25A-3912A8102485}" destId="{4344D095-D8BC-43B3-AEED-1BFFB66DA0F4}" srcOrd="1" destOrd="0" presId="urn:microsoft.com/office/officeart/2018/2/layout/IconVerticalSolidList"/>
    <dgm:cxn modelId="{E9933A2F-88DE-484C-81BC-342A04A6BAC8}" type="presParOf" srcId="{0A9B664B-E027-4868-A25A-3912A8102485}" destId="{AB5E4EBE-1CE0-494B-BCBC-452C7B52283D}" srcOrd="2" destOrd="0" presId="urn:microsoft.com/office/officeart/2018/2/layout/IconVerticalSolidList"/>
    <dgm:cxn modelId="{739B918B-AB28-47D5-8E0B-4C02416DA289}" type="presParOf" srcId="{0A9B664B-E027-4868-A25A-3912A8102485}" destId="{320C64F3-C00E-4D8F-B4A1-AC147961D0B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131025-024B-4EDB-A9B0-2E912CA35A4A}">
      <dsp:nvSpPr>
        <dsp:cNvPr id="0" name=""/>
        <dsp:cNvSpPr/>
      </dsp:nvSpPr>
      <dsp:spPr>
        <a:xfrm>
          <a:off x="0" y="567"/>
          <a:ext cx="10179050" cy="47702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4A533E3-7224-423A-9AC9-FDA426284205}">
      <dsp:nvSpPr>
        <dsp:cNvPr id="0" name=""/>
        <dsp:cNvSpPr/>
      </dsp:nvSpPr>
      <dsp:spPr>
        <a:xfrm>
          <a:off x="144298" y="107897"/>
          <a:ext cx="262361" cy="2623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BC2F67-E6A6-4C02-931B-30518ED2D741}">
      <dsp:nvSpPr>
        <dsp:cNvPr id="0" name=""/>
        <dsp:cNvSpPr/>
      </dsp:nvSpPr>
      <dsp:spPr>
        <a:xfrm>
          <a:off x="550959" y="567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What</a:t>
          </a:r>
          <a:r>
            <a:rPr lang="es-ES" sz="2400" kern="1200" dirty="0"/>
            <a:t> </a:t>
          </a:r>
          <a:r>
            <a:rPr lang="es-ES" sz="2400" kern="1200" dirty="0" err="1"/>
            <a:t>is</a:t>
          </a:r>
          <a:r>
            <a:rPr lang="es-ES" sz="2400" kern="1200" dirty="0"/>
            <a:t> </a:t>
          </a:r>
          <a:r>
            <a:rPr lang="es-ES" sz="2400" kern="1200" dirty="0" err="1"/>
            <a:t>Aim</a:t>
          </a:r>
          <a:r>
            <a:rPr lang="es-ES" sz="2400" kern="1200" dirty="0"/>
            <a:t> Games?</a:t>
          </a:r>
          <a:endParaRPr lang="en-US" sz="2400" kern="1200" dirty="0"/>
        </a:p>
      </dsp:txBody>
      <dsp:txXfrm>
        <a:off x="550959" y="567"/>
        <a:ext cx="9628090" cy="477021"/>
      </dsp:txXfrm>
    </dsp:sp>
    <dsp:sp modelId="{4ABDE5A3-9976-4D7A-B8D4-563C27594EBF}">
      <dsp:nvSpPr>
        <dsp:cNvPr id="0" name=""/>
        <dsp:cNvSpPr/>
      </dsp:nvSpPr>
      <dsp:spPr>
        <a:xfrm>
          <a:off x="0" y="596844"/>
          <a:ext cx="10179050" cy="4770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1C21F58-C686-4A07-9DFD-9BD491551BF2}">
      <dsp:nvSpPr>
        <dsp:cNvPr id="0" name=""/>
        <dsp:cNvSpPr/>
      </dsp:nvSpPr>
      <dsp:spPr>
        <a:xfrm>
          <a:off x="9090980" y="1364640"/>
          <a:ext cx="262361" cy="262361"/>
        </a:xfrm>
        <a:prstGeom prst="rect">
          <a:avLst/>
        </a:prstGeom>
        <a:gradFill rotWithShape="0">
          <a:gsLst>
            <a:gs pos="0">
              <a:schemeClr val="bg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bg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bg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EAA622-36F4-4A67-8A76-22FBA0AB6A38}">
      <dsp:nvSpPr>
        <dsp:cNvPr id="0" name=""/>
        <dsp:cNvSpPr/>
      </dsp:nvSpPr>
      <dsp:spPr>
        <a:xfrm>
          <a:off x="550959" y="596844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Advertisements</a:t>
          </a:r>
        </a:p>
      </dsp:txBody>
      <dsp:txXfrm>
        <a:off x="550959" y="596844"/>
        <a:ext cx="9628090" cy="477021"/>
      </dsp:txXfrm>
    </dsp:sp>
    <dsp:sp modelId="{6778207B-2338-49AA-B3AB-05EEA65D9488}">
      <dsp:nvSpPr>
        <dsp:cNvPr id="0" name=""/>
        <dsp:cNvSpPr/>
      </dsp:nvSpPr>
      <dsp:spPr>
        <a:xfrm>
          <a:off x="0" y="1193120"/>
          <a:ext cx="10179050" cy="47702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4DE3EF5-7895-43C6-885A-3A72928D3B86}">
      <dsp:nvSpPr>
        <dsp:cNvPr id="0" name=""/>
        <dsp:cNvSpPr/>
      </dsp:nvSpPr>
      <dsp:spPr>
        <a:xfrm>
          <a:off x="144298" y="1300450"/>
          <a:ext cx="262361" cy="2623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7F7E42-70F1-431C-ACB7-1836328F63EB}">
      <dsp:nvSpPr>
        <dsp:cNvPr id="0" name=""/>
        <dsp:cNvSpPr/>
      </dsp:nvSpPr>
      <dsp:spPr>
        <a:xfrm>
          <a:off x="550959" y="1193120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err="1"/>
            <a:t>Demonstration</a:t>
          </a:r>
          <a:endParaRPr lang="es-ES" sz="2400" kern="1200"/>
        </a:p>
      </dsp:txBody>
      <dsp:txXfrm>
        <a:off x="550959" y="1193120"/>
        <a:ext cx="9628090" cy="477021"/>
      </dsp:txXfrm>
    </dsp:sp>
    <dsp:sp modelId="{D6063AC8-1824-46A6-9F3A-354B95BFD657}">
      <dsp:nvSpPr>
        <dsp:cNvPr id="0" name=""/>
        <dsp:cNvSpPr/>
      </dsp:nvSpPr>
      <dsp:spPr>
        <a:xfrm>
          <a:off x="0" y="1789397"/>
          <a:ext cx="10179050" cy="4770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A7AE68-6B5D-495C-94B9-80F7DDDAF6E5}">
      <dsp:nvSpPr>
        <dsp:cNvPr id="0" name=""/>
        <dsp:cNvSpPr/>
      </dsp:nvSpPr>
      <dsp:spPr>
        <a:xfrm>
          <a:off x="144298" y="1896726"/>
          <a:ext cx="262361" cy="2623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FD1789-041B-4371-81B1-1870C021CAA8}">
      <dsp:nvSpPr>
        <dsp:cNvPr id="0" name=""/>
        <dsp:cNvSpPr/>
      </dsp:nvSpPr>
      <dsp:spPr>
        <a:xfrm>
          <a:off x="550959" y="1789397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Where</a:t>
          </a:r>
          <a:r>
            <a:rPr lang="es-ES" sz="2400" kern="1200" dirty="0"/>
            <a:t> </a:t>
          </a:r>
          <a:r>
            <a:rPr lang="es-ES" sz="2400" kern="1200" dirty="0" err="1"/>
            <a:t>we</a:t>
          </a:r>
          <a:r>
            <a:rPr lang="es-ES" sz="2400" kern="1200" dirty="0"/>
            <a:t> are</a:t>
          </a:r>
        </a:p>
      </dsp:txBody>
      <dsp:txXfrm>
        <a:off x="550959" y="1789397"/>
        <a:ext cx="9628090" cy="477021"/>
      </dsp:txXfrm>
    </dsp:sp>
    <dsp:sp modelId="{48942088-4003-48A6-9410-91EEB1B380AF}">
      <dsp:nvSpPr>
        <dsp:cNvPr id="0" name=""/>
        <dsp:cNvSpPr/>
      </dsp:nvSpPr>
      <dsp:spPr>
        <a:xfrm>
          <a:off x="0" y="2385673"/>
          <a:ext cx="10179050" cy="47702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EE1BD56-3767-4605-8CD0-48453BB2094B}">
      <dsp:nvSpPr>
        <dsp:cNvPr id="0" name=""/>
        <dsp:cNvSpPr/>
      </dsp:nvSpPr>
      <dsp:spPr>
        <a:xfrm>
          <a:off x="144298" y="2493003"/>
          <a:ext cx="262361" cy="26236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06815C-135F-4AD2-9805-D5269E9326A0}">
      <dsp:nvSpPr>
        <dsp:cNvPr id="0" name=""/>
        <dsp:cNvSpPr/>
      </dsp:nvSpPr>
      <dsp:spPr>
        <a:xfrm>
          <a:off x="550959" y="2385673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Productivity</a:t>
          </a:r>
          <a:r>
            <a:rPr lang="es-ES" sz="2400" kern="1200" dirty="0"/>
            <a:t> control</a:t>
          </a:r>
        </a:p>
      </dsp:txBody>
      <dsp:txXfrm>
        <a:off x="550959" y="2385673"/>
        <a:ext cx="9628090" cy="477021"/>
      </dsp:txXfrm>
    </dsp:sp>
    <dsp:sp modelId="{FD00C6CE-421A-45E0-96F5-EFAF73165011}">
      <dsp:nvSpPr>
        <dsp:cNvPr id="0" name=""/>
        <dsp:cNvSpPr/>
      </dsp:nvSpPr>
      <dsp:spPr>
        <a:xfrm>
          <a:off x="0" y="2981950"/>
          <a:ext cx="10179050" cy="47702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C5E21DE-0560-48BA-97FA-3FDCCEA65850}">
      <dsp:nvSpPr>
        <dsp:cNvPr id="0" name=""/>
        <dsp:cNvSpPr/>
      </dsp:nvSpPr>
      <dsp:spPr>
        <a:xfrm>
          <a:off x="144298" y="3089279"/>
          <a:ext cx="262361" cy="26236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2005FA-99D8-451C-84D6-7CA9BC17F5AB}">
      <dsp:nvSpPr>
        <dsp:cNvPr id="0" name=""/>
        <dsp:cNvSpPr/>
      </dsp:nvSpPr>
      <dsp:spPr>
        <a:xfrm>
          <a:off x="550959" y="2981950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Issues </a:t>
          </a:r>
          <a:r>
            <a:rPr lang="es-ES" sz="2400" kern="1200" dirty="0" err="1"/>
            <a:t>faced</a:t>
          </a:r>
          <a:endParaRPr lang="es-ES" sz="2400" kern="1200" dirty="0"/>
        </a:p>
      </dsp:txBody>
      <dsp:txXfrm>
        <a:off x="550959" y="2981950"/>
        <a:ext cx="9628090" cy="477021"/>
      </dsp:txXfrm>
    </dsp:sp>
    <dsp:sp modelId="{90EAB018-5F6E-4367-BAA6-6171B10E6CDB}">
      <dsp:nvSpPr>
        <dsp:cNvPr id="0" name=""/>
        <dsp:cNvSpPr/>
      </dsp:nvSpPr>
      <dsp:spPr>
        <a:xfrm>
          <a:off x="0" y="3578226"/>
          <a:ext cx="10179050" cy="4770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02C684-E266-4A85-85EA-304A1AAFF6D1}">
      <dsp:nvSpPr>
        <dsp:cNvPr id="0" name=""/>
        <dsp:cNvSpPr/>
      </dsp:nvSpPr>
      <dsp:spPr>
        <a:xfrm>
          <a:off x="144298" y="3685556"/>
          <a:ext cx="262361" cy="26236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9EF1D2-786F-4FC3-9C64-0F22BECC4C06}">
      <dsp:nvSpPr>
        <dsp:cNvPr id="0" name=""/>
        <dsp:cNvSpPr/>
      </dsp:nvSpPr>
      <dsp:spPr>
        <a:xfrm>
          <a:off x="550959" y="3578226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Team</a:t>
          </a:r>
          <a:r>
            <a:rPr lang="es-ES" sz="2400" kern="1200" dirty="0"/>
            <a:t> </a:t>
          </a:r>
          <a:r>
            <a:rPr lang="es-ES" sz="2400" kern="1200" dirty="0" err="1"/>
            <a:t>composition</a:t>
          </a:r>
          <a:endParaRPr lang="es-ES" sz="2400" kern="1200" dirty="0"/>
        </a:p>
      </dsp:txBody>
      <dsp:txXfrm>
        <a:off x="550959" y="3578226"/>
        <a:ext cx="9628090" cy="477021"/>
      </dsp:txXfrm>
    </dsp:sp>
    <dsp:sp modelId="{ACBE00EF-D8EE-4877-ADA5-F62F75612215}">
      <dsp:nvSpPr>
        <dsp:cNvPr id="0" name=""/>
        <dsp:cNvSpPr/>
      </dsp:nvSpPr>
      <dsp:spPr>
        <a:xfrm>
          <a:off x="0" y="4174502"/>
          <a:ext cx="10179050" cy="47702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E47A018-70DD-4556-A30F-71D678A0B5C6}">
      <dsp:nvSpPr>
        <dsp:cNvPr id="0" name=""/>
        <dsp:cNvSpPr/>
      </dsp:nvSpPr>
      <dsp:spPr>
        <a:xfrm>
          <a:off x="144298" y="4281832"/>
          <a:ext cx="262361" cy="262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956569-6A89-491B-B70D-31209B1F2B29}">
      <dsp:nvSpPr>
        <dsp:cNvPr id="0" name=""/>
        <dsp:cNvSpPr/>
      </dsp:nvSpPr>
      <dsp:spPr>
        <a:xfrm>
          <a:off x="550959" y="4174502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Next </a:t>
          </a:r>
          <a:r>
            <a:rPr lang="es-ES" sz="2400" kern="1200" dirty="0" err="1"/>
            <a:t>steps</a:t>
          </a:r>
          <a:endParaRPr lang="es-ES" sz="2400" kern="1200" dirty="0"/>
        </a:p>
      </dsp:txBody>
      <dsp:txXfrm>
        <a:off x="550959" y="4174502"/>
        <a:ext cx="9628090" cy="47702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131025-024B-4EDB-A9B0-2E912CA35A4A}">
      <dsp:nvSpPr>
        <dsp:cNvPr id="0" name=""/>
        <dsp:cNvSpPr/>
      </dsp:nvSpPr>
      <dsp:spPr>
        <a:xfrm>
          <a:off x="0" y="567"/>
          <a:ext cx="10179050" cy="47702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4A533E3-7224-423A-9AC9-FDA426284205}">
      <dsp:nvSpPr>
        <dsp:cNvPr id="0" name=""/>
        <dsp:cNvSpPr/>
      </dsp:nvSpPr>
      <dsp:spPr>
        <a:xfrm>
          <a:off x="144298" y="107897"/>
          <a:ext cx="262361" cy="2623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BC2F67-E6A6-4C02-931B-30518ED2D741}">
      <dsp:nvSpPr>
        <dsp:cNvPr id="0" name=""/>
        <dsp:cNvSpPr/>
      </dsp:nvSpPr>
      <dsp:spPr>
        <a:xfrm>
          <a:off x="550959" y="567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What</a:t>
          </a:r>
          <a:r>
            <a:rPr lang="es-ES" sz="2400" kern="1200" dirty="0"/>
            <a:t> </a:t>
          </a:r>
          <a:r>
            <a:rPr lang="es-ES" sz="2400" kern="1200" dirty="0" err="1"/>
            <a:t>is</a:t>
          </a:r>
          <a:r>
            <a:rPr lang="es-ES" sz="2400" kern="1200" dirty="0"/>
            <a:t> </a:t>
          </a:r>
          <a:r>
            <a:rPr lang="es-ES" sz="2400" kern="1200" dirty="0" err="1"/>
            <a:t>Aim</a:t>
          </a:r>
          <a:r>
            <a:rPr lang="es-ES" sz="2400" kern="1200" dirty="0"/>
            <a:t> Games?</a:t>
          </a:r>
          <a:endParaRPr lang="en-US" sz="2400" kern="1200" dirty="0"/>
        </a:p>
      </dsp:txBody>
      <dsp:txXfrm>
        <a:off x="550959" y="567"/>
        <a:ext cx="9628090" cy="477021"/>
      </dsp:txXfrm>
    </dsp:sp>
    <dsp:sp modelId="{4ABDE5A3-9976-4D7A-B8D4-563C27594EBF}">
      <dsp:nvSpPr>
        <dsp:cNvPr id="0" name=""/>
        <dsp:cNvSpPr/>
      </dsp:nvSpPr>
      <dsp:spPr>
        <a:xfrm>
          <a:off x="0" y="596844"/>
          <a:ext cx="10179050" cy="4770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1C21F58-C686-4A07-9DFD-9BD491551BF2}">
      <dsp:nvSpPr>
        <dsp:cNvPr id="0" name=""/>
        <dsp:cNvSpPr/>
      </dsp:nvSpPr>
      <dsp:spPr>
        <a:xfrm>
          <a:off x="9090980" y="1364640"/>
          <a:ext cx="262361" cy="262361"/>
        </a:xfrm>
        <a:prstGeom prst="rect">
          <a:avLst/>
        </a:prstGeom>
        <a:gradFill rotWithShape="0">
          <a:gsLst>
            <a:gs pos="0">
              <a:schemeClr val="bg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bg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bg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EAA622-36F4-4A67-8A76-22FBA0AB6A38}">
      <dsp:nvSpPr>
        <dsp:cNvPr id="0" name=""/>
        <dsp:cNvSpPr/>
      </dsp:nvSpPr>
      <dsp:spPr>
        <a:xfrm>
          <a:off x="550959" y="596844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Advertisements</a:t>
          </a:r>
        </a:p>
      </dsp:txBody>
      <dsp:txXfrm>
        <a:off x="550959" y="596844"/>
        <a:ext cx="9628090" cy="477021"/>
      </dsp:txXfrm>
    </dsp:sp>
    <dsp:sp modelId="{6778207B-2338-49AA-B3AB-05EEA65D9488}">
      <dsp:nvSpPr>
        <dsp:cNvPr id="0" name=""/>
        <dsp:cNvSpPr/>
      </dsp:nvSpPr>
      <dsp:spPr>
        <a:xfrm>
          <a:off x="0" y="1193120"/>
          <a:ext cx="10179050" cy="47702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4DE3EF5-7895-43C6-885A-3A72928D3B86}">
      <dsp:nvSpPr>
        <dsp:cNvPr id="0" name=""/>
        <dsp:cNvSpPr/>
      </dsp:nvSpPr>
      <dsp:spPr>
        <a:xfrm>
          <a:off x="144298" y="1300450"/>
          <a:ext cx="262361" cy="2623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7F7E42-70F1-431C-ACB7-1836328F63EB}">
      <dsp:nvSpPr>
        <dsp:cNvPr id="0" name=""/>
        <dsp:cNvSpPr/>
      </dsp:nvSpPr>
      <dsp:spPr>
        <a:xfrm>
          <a:off x="550959" y="1193120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err="1"/>
            <a:t>Demonstration</a:t>
          </a:r>
          <a:endParaRPr lang="es-ES" sz="2400" kern="1200"/>
        </a:p>
      </dsp:txBody>
      <dsp:txXfrm>
        <a:off x="550959" y="1193120"/>
        <a:ext cx="9628090" cy="477021"/>
      </dsp:txXfrm>
    </dsp:sp>
    <dsp:sp modelId="{D6063AC8-1824-46A6-9F3A-354B95BFD657}">
      <dsp:nvSpPr>
        <dsp:cNvPr id="0" name=""/>
        <dsp:cNvSpPr/>
      </dsp:nvSpPr>
      <dsp:spPr>
        <a:xfrm>
          <a:off x="0" y="1789397"/>
          <a:ext cx="10179050" cy="4770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A7AE68-6B5D-495C-94B9-80F7DDDAF6E5}">
      <dsp:nvSpPr>
        <dsp:cNvPr id="0" name=""/>
        <dsp:cNvSpPr/>
      </dsp:nvSpPr>
      <dsp:spPr>
        <a:xfrm>
          <a:off x="144298" y="1896726"/>
          <a:ext cx="262361" cy="2623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FD1789-041B-4371-81B1-1870C021CAA8}">
      <dsp:nvSpPr>
        <dsp:cNvPr id="0" name=""/>
        <dsp:cNvSpPr/>
      </dsp:nvSpPr>
      <dsp:spPr>
        <a:xfrm>
          <a:off x="550959" y="1789397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Where</a:t>
          </a:r>
          <a:r>
            <a:rPr lang="es-ES" sz="2400" kern="1200" dirty="0"/>
            <a:t> </a:t>
          </a:r>
          <a:r>
            <a:rPr lang="es-ES" sz="2400" kern="1200" dirty="0" err="1"/>
            <a:t>we</a:t>
          </a:r>
          <a:r>
            <a:rPr lang="es-ES" sz="2400" kern="1200" dirty="0"/>
            <a:t> are</a:t>
          </a:r>
        </a:p>
      </dsp:txBody>
      <dsp:txXfrm>
        <a:off x="550959" y="1789397"/>
        <a:ext cx="9628090" cy="477021"/>
      </dsp:txXfrm>
    </dsp:sp>
    <dsp:sp modelId="{48942088-4003-48A6-9410-91EEB1B380AF}">
      <dsp:nvSpPr>
        <dsp:cNvPr id="0" name=""/>
        <dsp:cNvSpPr/>
      </dsp:nvSpPr>
      <dsp:spPr>
        <a:xfrm>
          <a:off x="0" y="2385673"/>
          <a:ext cx="10179050" cy="47702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EE1BD56-3767-4605-8CD0-48453BB2094B}">
      <dsp:nvSpPr>
        <dsp:cNvPr id="0" name=""/>
        <dsp:cNvSpPr/>
      </dsp:nvSpPr>
      <dsp:spPr>
        <a:xfrm>
          <a:off x="144298" y="2493003"/>
          <a:ext cx="262361" cy="26236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06815C-135F-4AD2-9805-D5269E9326A0}">
      <dsp:nvSpPr>
        <dsp:cNvPr id="0" name=""/>
        <dsp:cNvSpPr/>
      </dsp:nvSpPr>
      <dsp:spPr>
        <a:xfrm>
          <a:off x="550959" y="2385673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Productivity</a:t>
          </a:r>
          <a:r>
            <a:rPr lang="es-ES" sz="2400" kern="1200" dirty="0"/>
            <a:t> control</a:t>
          </a:r>
        </a:p>
      </dsp:txBody>
      <dsp:txXfrm>
        <a:off x="550959" y="2385673"/>
        <a:ext cx="9628090" cy="477021"/>
      </dsp:txXfrm>
    </dsp:sp>
    <dsp:sp modelId="{FD00C6CE-421A-45E0-96F5-EFAF73165011}">
      <dsp:nvSpPr>
        <dsp:cNvPr id="0" name=""/>
        <dsp:cNvSpPr/>
      </dsp:nvSpPr>
      <dsp:spPr>
        <a:xfrm>
          <a:off x="0" y="2981950"/>
          <a:ext cx="10179050" cy="47702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C5E21DE-0560-48BA-97FA-3FDCCEA65850}">
      <dsp:nvSpPr>
        <dsp:cNvPr id="0" name=""/>
        <dsp:cNvSpPr/>
      </dsp:nvSpPr>
      <dsp:spPr>
        <a:xfrm>
          <a:off x="144298" y="3089279"/>
          <a:ext cx="262361" cy="26236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2005FA-99D8-451C-84D6-7CA9BC17F5AB}">
      <dsp:nvSpPr>
        <dsp:cNvPr id="0" name=""/>
        <dsp:cNvSpPr/>
      </dsp:nvSpPr>
      <dsp:spPr>
        <a:xfrm>
          <a:off x="550959" y="2981950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Issues </a:t>
          </a:r>
          <a:r>
            <a:rPr lang="es-ES" sz="2400" kern="1200" dirty="0" err="1"/>
            <a:t>faced</a:t>
          </a:r>
          <a:endParaRPr lang="es-ES" sz="2400" kern="1200" dirty="0"/>
        </a:p>
      </dsp:txBody>
      <dsp:txXfrm>
        <a:off x="550959" y="2981950"/>
        <a:ext cx="9628090" cy="477021"/>
      </dsp:txXfrm>
    </dsp:sp>
    <dsp:sp modelId="{90EAB018-5F6E-4367-BAA6-6171B10E6CDB}">
      <dsp:nvSpPr>
        <dsp:cNvPr id="0" name=""/>
        <dsp:cNvSpPr/>
      </dsp:nvSpPr>
      <dsp:spPr>
        <a:xfrm>
          <a:off x="0" y="3578226"/>
          <a:ext cx="10179050" cy="4770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02C684-E266-4A85-85EA-304A1AAFF6D1}">
      <dsp:nvSpPr>
        <dsp:cNvPr id="0" name=""/>
        <dsp:cNvSpPr/>
      </dsp:nvSpPr>
      <dsp:spPr>
        <a:xfrm>
          <a:off x="144298" y="3685556"/>
          <a:ext cx="262361" cy="26236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9EF1D2-786F-4FC3-9C64-0F22BECC4C06}">
      <dsp:nvSpPr>
        <dsp:cNvPr id="0" name=""/>
        <dsp:cNvSpPr/>
      </dsp:nvSpPr>
      <dsp:spPr>
        <a:xfrm>
          <a:off x="550959" y="3578226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Team</a:t>
          </a:r>
          <a:r>
            <a:rPr lang="es-ES" sz="2400" kern="1200" dirty="0"/>
            <a:t> </a:t>
          </a:r>
          <a:r>
            <a:rPr lang="es-ES" sz="2400" kern="1200" dirty="0" err="1"/>
            <a:t>composition</a:t>
          </a:r>
          <a:endParaRPr lang="es-ES" sz="2400" kern="1200" dirty="0"/>
        </a:p>
      </dsp:txBody>
      <dsp:txXfrm>
        <a:off x="550959" y="3578226"/>
        <a:ext cx="9628090" cy="477021"/>
      </dsp:txXfrm>
    </dsp:sp>
    <dsp:sp modelId="{ACBE00EF-D8EE-4877-ADA5-F62F75612215}">
      <dsp:nvSpPr>
        <dsp:cNvPr id="0" name=""/>
        <dsp:cNvSpPr/>
      </dsp:nvSpPr>
      <dsp:spPr>
        <a:xfrm>
          <a:off x="0" y="4174502"/>
          <a:ext cx="10179050" cy="47702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E47A018-70DD-4556-A30F-71D678A0B5C6}">
      <dsp:nvSpPr>
        <dsp:cNvPr id="0" name=""/>
        <dsp:cNvSpPr/>
      </dsp:nvSpPr>
      <dsp:spPr>
        <a:xfrm>
          <a:off x="144298" y="4281832"/>
          <a:ext cx="262361" cy="262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956569-6A89-491B-B70D-31209B1F2B29}">
      <dsp:nvSpPr>
        <dsp:cNvPr id="0" name=""/>
        <dsp:cNvSpPr/>
      </dsp:nvSpPr>
      <dsp:spPr>
        <a:xfrm>
          <a:off x="550959" y="4174502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Next </a:t>
          </a:r>
          <a:r>
            <a:rPr lang="es-ES" sz="2400" kern="1200" dirty="0" err="1"/>
            <a:t>steps</a:t>
          </a:r>
          <a:endParaRPr lang="es-ES" sz="2400" kern="1200" dirty="0"/>
        </a:p>
      </dsp:txBody>
      <dsp:txXfrm>
        <a:off x="550959" y="4174502"/>
        <a:ext cx="9628090" cy="47702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AD454C-78E2-49CF-B8C9-3C677B313EDD}">
      <dsp:nvSpPr>
        <dsp:cNvPr id="0" name=""/>
        <dsp:cNvSpPr/>
      </dsp:nvSpPr>
      <dsp:spPr>
        <a:xfrm>
          <a:off x="0" y="438"/>
          <a:ext cx="101790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87946F-F61D-4EC8-B25D-B009874EE37F}">
      <dsp:nvSpPr>
        <dsp:cNvPr id="0" name=""/>
        <dsp:cNvSpPr/>
      </dsp:nvSpPr>
      <dsp:spPr>
        <a:xfrm>
          <a:off x="0" y="438"/>
          <a:ext cx="10179050" cy="718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/>
            <a:t>3 </a:t>
          </a:r>
          <a:r>
            <a:rPr lang="en-GB" sz="3400" b="1" kern="1200"/>
            <a:t>warning</a:t>
          </a:r>
          <a:r>
            <a:rPr lang="en-GB" sz="3400" kern="1200"/>
            <a:t> system</a:t>
          </a:r>
          <a:endParaRPr lang="en-US" sz="3400" kern="1200"/>
        </a:p>
      </dsp:txBody>
      <dsp:txXfrm>
        <a:off x="0" y="438"/>
        <a:ext cx="10179050" cy="718644"/>
      </dsp:txXfrm>
    </dsp:sp>
    <dsp:sp modelId="{C7487A45-79FD-4D49-BB22-8E0B218D9F58}">
      <dsp:nvSpPr>
        <dsp:cNvPr id="0" name=""/>
        <dsp:cNvSpPr/>
      </dsp:nvSpPr>
      <dsp:spPr>
        <a:xfrm>
          <a:off x="0" y="719083"/>
          <a:ext cx="10179050" cy="0"/>
        </a:xfrm>
        <a:prstGeom prst="line">
          <a:avLst/>
        </a:prstGeom>
        <a:solidFill>
          <a:schemeClr val="accent2">
            <a:hueOff val="-1899524"/>
            <a:satOff val="4207"/>
            <a:lumOff val="5784"/>
            <a:alphaOff val="0"/>
          </a:schemeClr>
        </a:solidFill>
        <a:ln w="12700" cap="flat" cmpd="sng" algn="in">
          <a:solidFill>
            <a:schemeClr val="accent2">
              <a:hueOff val="-1899524"/>
              <a:satOff val="4207"/>
              <a:lumOff val="57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1AEB4F-C5BD-48C3-84DF-8E5AAEC19163}">
      <dsp:nvSpPr>
        <dsp:cNvPr id="0" name=""/>
        <dsp:cNvSpPr/>
      </dsp:nvSpPr>
      <dsp:spPr>
        <a:xfrm>
          <a:off x="0" y="719083"/>
          <a:ext cx="10179050" cy="718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b="1" kern="1200"/>
            <a:t>Expulsion</a:t>
          </a:r>
          <a:r>
            <a:rPr lang="en-GB" sz="3400" kern="1200"/>
            <a:t> at the 3rd warning</a:t>
          </a:r>
          <a:endParaRPr lang="en-US" sz="3400" kern="1200"/>
        </a:p>
      </dsp:txBody>
      <dsp:txXfrm>
        <a:off x="0" y="719083"/>
        <a:ext cx="10179050" cy="718644"/>
      </dsp:txXfrm>
    </dsp:sp>
    <dsp:sp modelId="{C074CD6E-5729-4AE7-858E-46AD61E27698}">
      <dsp:nvSpPr>
        <dsp:cNvPr id="0" name=""/>
        <dsp:cNvSpPr/>
      </dsp:nvSpPr>
      <dsp:spPr>
        <a:xfrm>
          <a:off x="0" y="1437727"/>
          <a:ext cx="10179050" cy="0"/>
        </a:xfrm>
        <a:prstGeom prst="line">
          <a:avLst/>
        </a:prstGeom>
        <a:solidFill>
          <a:schemeClr val="accent2">
            <a:hueOff val="-3799047"/>
            <a:satOff val="8413"/>
            <a:lumOff val="11568"/>
            <a:alphaOff val="0"/>
          </a:schemeClr>
        </a:solidFill>
        <a:ln w="12700" cap="flat" cmpd="sng" algn="in">
          <a:solidFill>
            <a:schemeClr val="accent2">
              <a:hueOff val="-3799047"/>
              <a:satOff val="8413"/>
              <a:lumOff val="1156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2CF51C-7A08-42F0-A8D3-BD3C94DB14D0}">
      <dsp:nvSpPr>
        <dsp:cNvPr id="0" name=""/>
        <dsp:cNvSpPr/>
      </dsp:nvSpPr>
      <dsp:spPr>
        <a:xfrm>
          <a:off x="0" y="1437727"/>
          <a:ext cx="10179050" cy="718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b="1" kern="1200"/>
            <a:t>Automatic</a:t>
          </a:r>
          <a:r>
            <a:rPr lang="en-GB" sz="3400" kern="1200"/>
            <a:t> warning for incompletion</a:t>
          </a:r>
          <a:endParaRPr lang="en-US" sz="3400" kern="1200"/>
        </a:p>
      </dsp:txBody>
      <dsp:txXfrm>
        <a:off x="0" y="1437727"/>
        <a:ext cx="10179050" cy="718644"/>
      </dsp:txXfrm>
    </dsp:sp>
    <dsp:sp modelId="{165E978D-E80E-4AFE-8AF7-EE4092C4DDAF}">
      <dsp:nvSpPr>
        <dsp:cNvPr id="0" name=""/>
        <dsp:cNvSpPr/>
      </dsp:nvSpPr>
      <dsp:spPr>
        <a:xfrm>
          <a:off x="0" y="2156372"/>
          <a:ext cx="10179050" cy="0"/>
        </a:xfrm>
        <a:prstGeom prst="line">
          <a:avLst/>
        </a:prstGeom>
        <a:solidFill>
          <a:schemeClr val="accent2">
            <a:hueOff val="-5698571"/>
            <a:satOff val="12620"/>
            <a:lumOff val="17353"/>
            <a:alphaOff val="0"/>
          </a:schemeClr>
        </a:solidFill>
        <a:ln w="12700" cap="flat" cmpd="sng" algn="in">
          <a:solidFill>
            <a:schemeClr val="accent2">
              <a:hueOff val="-5698571"/>
              <a:satOff val="12620"/>
              <a:lumOff val="173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AA36F0-3640-4736-8550-A3EB36574182}">
      <dsp:nvSpPr>
        <dsp:cNvPr id="0" name=""/>
        <dsp:cNvSpPr/>
      </dsp:nvSpPr>
      <dsp:spPr>
        <a:xfrm>
          <a:off x="0" y="2156372"/>
          <a:ext cx="10179050" cy="718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b="1" kern="1200"/>
            <a:t>Proposed</a:t>
          </a:r>
          <a:r>
            <a:rPr lang="en-GB" sz="3400" kern="1200"/>
            <a:t> warning (voting)</a:t>
          </a:r>
          <a:endParaRPr lang="en-US" sz="3400" kern="1200"/>
        </a:p>
      </dsp:txBody>
      <dsp:txXfrm>
        <a:off x="0" y="2156372"/>
        <a:ext cx="10179050" cy="718644"/>
      </dsp:txXfrm>
    </dsp:sp>
    <dsp:sp modelId="{78A5515B-BAE4-42A9-85BB-D5404883F111}">
      <dsp:nvSpPr>
        <dsp:cNvPr id="0" name=""/>
        <dsp:cNvSpPr/>
      </dsp:nvSpPr>
      <dsp:spPr>
        <a:xfrm>
          <a:off x="0" y="2875016"/>
          <a:ext cx="10179050" cy="0"/>
        </a:xfrm>
        <a:prstGeom prst="line">
          <a:avLst/>
        </a:prstGeom>
        <a:solidFill>
          <a:schemeClr val="accent2">
            <a:hueOff val="-7598094"/>
            <a:satOff val="16827"/>
            <a:lumOff val="23137"/>
            <a:alphaOff val="0"/>
          </a:schemeClr>
        </a:solidFill>
        <a:ln w="12700" cap="flat" cmpd="sng" algn="in">
          <a:solidFill>
            <a:schemeClr val="accent2">
              <a:hueOff val="-7598094"/>
              <a:satOff val="16827"/>
              <a:lumOff val="231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712C18-8248-4F6D-B490-A09AF2198546}">
      <dsp:nvSpPr>
        <dsp:cNvPr id="0" name=""/>
        <dsp:cNvSpPr/>
      </dsp:nvSpPr>
      <dsp:spPr>
        <a:xfrm>
          <a:off x="0" y="2875016"/>
          <a:ext cx="10179050" cy="718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b="1" kern="1200"/>
            <a:t>Pardoning </a:t>
          </a:r>
          <a:r>
            <a:rPr lang="en-GB" sz="3400" kern="1200"/>
            <a:t>of warning on sprint without incidents</a:t>
          </a:r>
          <a:endParaRPr lang="en-US" sz="3400" kern="1200"/>
        </a:p>
      </dsp:txBody>
      <dsp:txXfrm>
        <a:off x="0" y="2875016"/>
        <a:ext cx="10179050" cy="71864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131025-024B-4EDB-A9B0-2E912CA35A4A}">
      <dsp:nvSpPr>
        <dsp:cNvPr id="0" name=""/>
        <dsp:cNvSpPr/>
      </dsp:nvSpPr>
      <dsp:spPr>
        <a:xfrm>
          <a:off x="0" y="567"/>
          <a:ext cx="10179050" cy="47702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4A533E3-7224-423A-9AC9-FDA426284205}">
      <dsp:nvSpPr>
        <dsp:cNvPr id="0" name=""/>
        <dsp:cNvSpPr/>
      </dsp:nvSpPr>
      <dsp:spPr>
        <a:xfrm>
          <a:off x="144298" y="107897"/>
          <a:ext cx="262361" cy="2623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BC2F67-E6A6-4C02-931B-30518ED2D741}">
      <dsp:nvSpPr>
        <dsp:cNvPr id="0" name=""/>
        <dsp:cNvSpPr/>
      </dsp:nvSpPr>
      <dsp:spPr>
        <a:xfrm>
          <a:off x="550959" y="567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What</a:t>
          </a:r>
          <a:r>
            <a:rPr lang="es-ES" sz="2400" kern="1200" dirty="0"/>
            <a:t> </a:t>
          </a:r>
          <a:r>
            <a:rPr lang="es-ES" sz="2400" kern="1200" dirty="0" err="1"/>
            <a:t>is</a:t>
          </a:r>
          <a:r>
            <a:rPr lang="es-ES" sz="2400" kern="1200" dirty="0"/>
            <a:t> </a:t>
          </a:r>
          <a:r>
            <a:rPr lang="es-ES" sz="2400" kern="1200" dirty="0" err="1"/>
            <a:t>Aim</a:t>
          </a:r>
          <a:r>
            <a:rPr lang="es-ES" sz="2400" kern="1200" dirty="0"/>
            <a:t> Games?</a:t>
          </a:r>
          <a:endParaRPr lang="en-US" sz="2400" kern="1200" dirty="0"/>
        </a:p>
      </dsp:txBody>
      <dsp:txXfrm>
        <a:off x="550959" y="567"/>
        <a:ext cx="9628090" cy="477021"/>
      </dsp:txXfrm>
    </dsp:sp>
    <dsp:sp modelId="{4ABDE5A3-9976-4D7A-B8D4-563C27594EBF}">
      <dsp:nvSpPr>
        <dsp:cNvPr id="0" name=""/>
        <dsp:cNvSpPr/>
      </dsp:nvSpPr>
      <dsp:spPr>
        <a:xfrm>
          <a:off x="0" y="596844"/>
          <a:ext cx="10179050" cy="4770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1C21F58-C686-4A07-9DFD-9BD491551BF2}">
      <dsp:nvSpPr>
        <dsp:cNvPr id="0" name=""/>
        <dsp:cNvSpPr/>
      </dsp:nvSpPr>
      <dsp:spPr>
        <a:xfrm>
          <a:off x="9090980" y="1364640"/>
          <a:ext cx="262361" cy="262361"/>
        </a:xfrm>
        <a:prstGeom prst="rect">
          <a:avLst/>
        </a:prstGeom>
        <a:gradFill rotWithShape="0">
          <a:gsLst>
            <a:gs pos="0">
              <a:schemeClr val="bg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bg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bg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EAA622-36F4-4A67-8A76-22FBA0AB6A38}">
      <dsp:nvSpPr>
        <dsp:cNvPr id="0" name=""/>
        <dsp:cNvSpPr/>
      </dsp:nvSpPr>
      <dsp:spPr>
        <a:xfrm>
          <a:off x="550959" y="596844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Advertisements</a:t>
          </a:r>
        </a:p>
      </dsp:txBody>
      <dsp:txXfrm>
        <a:off x="550959" y="596844"/>
        <a:ext cx="9628090" cy="477021"/>
      </dsp:txXfrm>
    </dsp:sp>
    <dsp:sp modelId="{6778207B-2338-49AA-B3AB-05EEA65D9488}">
      <dsp:nvSpPr>
        <dsp:cNvPr id="0" name=""/>
        <dsp:cNvSpPr/>
      </dsp:nvSpPr>
      <dsp:spPr>
        <a:xfrm>
          <a:off x="0" y="1193120"/>
          <a:ext cx="10179050" cy="47702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4DE3EF5-7895-43C6-885A-3A72928D3B86}">
      <dsp:nvSpPr>
        <dsp:cNvPr id="0" name=""/>
        <dsp:cNvSpPr/>
      </dsp:nvSpPr>
      <dsp:spPr>
        <a:xfrm>
          <a:off x="144298" y="1300450"/>
          <a:ext cx="262361" cy="2623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7F7E42-70F1-431C-ACB7-1836328F63EB}">
      <dsp:nvSpPr>
        <dsp:cNvPr id="0" name=""/>
        <dsp:cNvSpPr/>
      </dsp:nvSpPr>
      <dsp:spPr>
        <a:xfrm>
          <a:off x="550959" y="1193120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err="1"/>
            <a:t>Demonstration</a:t>
          </a:r>
          <a:endParaRPr lang="es-ES" sz="2400" kern="1200"/>
        </a:p>
      </dsp:txBody>
      <dsp:txXfrm>
        <a:off x="550959" y="1193120"/>
        <a:ext cx="9628090" cy="477021"/>
      </dsp:txXfrm>
    </dsp:sp>
    <dsp:sp modelId="{D6063AC8-1824-46A6-9F3A-354B95BFD657}">
      <dsp:nvSpPr>
        <dsp:cNvPr id="0" name=""/>
        <dsp:cNvSpPr/>
      </dsp:nvSpPr>
      <dsp:spPr>
        <a:xfrm>
          <a:off x="0" y="1789397"/>
          <a:ext cx="10179050" cy="4770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A7AE68-6B5D-495C-94B9-80F7DDDAF6E5}">
      <dsp:nvSpPr>
        <dsp:cNvPr id="0" name=""/>
        <dsp:cNvSpPr/>
      </dsp:nvSpPr>
      <dsp:spPr>
        <a:xfrm>
          <a:off x="144298" y="1896726"/>
          <a:ext cx="262361" cy="2623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FD1789-041B-4371-81B1-1870C021CAA8}">
      <dsp:nvSpPr>
        <dsp:cNvPr id="0" name=""/>
        <dsp:cNvSpPr/>
      </dsp:nvSpPr>
      <dsp:spPr>
        <a:xfrm>
          <a:off x="550959" y="1789397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Where</a:t>
          </a:r>
          <a:r>
            <a:rPr lang="es-ES" sz="2400" kern="1200" dirty="0"/>
            <a:t> </a:t>
          </a:r>
          <a:r>
            <a:rPr lang="es-ES" sz="2400" kern="1200" dirty="0" err="1"/>
            <a:t>we</a:t>
          </a:r>
          <a:r>
            <a:rPr lang="es-ES" sz="2400" kern="1200" dirty="0"/>
            <a:t> are</a:t>
          </a:r>
        </a:p>
      </dsp:txBody>
      <dsp:txXfrm>
        <a:off x="550959" y="1789397"/>
        <a:ext cx="9628090" cy="477021"/>
      </dsp:txXfrm>
    </dsp:sp>
    <dsp:sp modelId="{48942088-4003-48A6-9410-91EEB1B380AF}">
      <dsp:nvSpPr>
        <dsp:cNvPr id="0" name=""/>
        <dsp:cNvSpPr/>
      </dsp:nvSpPr>
      <dsp:spPr>
        <a:xfrm>
          <a:off x="0" y="2385673"/>
          <a:ext cx="10179050" cy="47702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EE1BD56-3767-4605-8CD0-48453BB2094B}">
      <dsp:nvSpPr>
        <dsp:cNvPr id="0" name=""/>
        <dsp:cNvSpPr/>
      </dsp:nvSpPr>
      <dsp:spPr>
        <a:xfrm>
          <a:off x="144298" y="2493003"/>
          <a:ext cx="262361" cy="26236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06815C-135F-4AD2-9805-D5269E9326A0}">
      <dsp:nvSpPr>
        <dsp:cNvPr id="0" name=""/>
        <dsp:cNvSpPr/>
      </dsp:nvSpPr>
      <dsp:spPr>
        <a:xfrm>
          <a:off x="550959" y="2385673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Productivity</a:t>
          </a:r>
          <a:r>
            <a:rPr lang="es-ES" sz="2400" kern="1200" dirty="0"/>
            <a:t> control</a:t>
          </a:r>
        </a:p>
      </dsp:txBody>
      <dsp:txXfrm>
        <a:off x="550959" y="2385673"/>
        <a:ext cx="9628090" cy="477021"/>
      </dsp:txXfrm>
    </dsp:sp>
    <dsp:sp modelId="{FD00C6CE-421A-45E0-96F5-EFAF73165011}">
      <dsp:nvSpPr>
        <dsp:cNvPr id="0" name=""/>
        <dsp:cNvSpPr/>
      </dsp:nvSpPr>
      <dsp:spPr>
        <a:xfrm>
          <a:off x="0" y="2981950"/>
          <a:ext cx="10179050" cy="47702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C5E21DE-0560-48BA-97FA-3FDCCEA65850}">
      <dsp:nvSpPr>
        <dsp:cNvPr id="0" name=""/>
        <dsp:cNvSpPr/>
      </dsp:nvSpPr>
      <dsp:spPr>
        <a:xfrm>
          <a:off x="144298" y="3089279"/>
          <a:ext cx="262361" cy="26236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2005FA-99D8-451C-84D6-7CA9BC17F5AB}">
      <dsp:nvSpPr>
        <dsp:cNvPr id="0" name=""/>
        <dsp:cNvSpPr/>
      </dsp:nvSpPr>
      <dsp:spPr>
        <a:xfrm>
          <a:off x="550959" y="2981950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Issues </a:t>
          </a:r>
          <a:r>
            <a:rPr lang="es-ES" sz="2400" kern="1200" dirty="0" err="1"/>
            <a:t>faced</a:t>
          </a:r>
          <a:endParaRPr lang="es-ES" sz="2400" kern="1200" dirty="0"/>
        </a:p>
      </dsp:txBody>
      <dsp:txXfrm>
        <a:off x="550959" y="2981950"/>
        <a:ext cx="9628090" cy="477021"/>
      </dsp:txXfrm>
    </dsp:sp>
    <dsp:sp modelId="{90EAB018-5F6E-4367-BAA6-6171B10E6CDB}">
      <dsp:nvSpPr>
        <dsp:cNvPr id="0" name=""/>
        <dsp:cNvSpPr/>
      </dsp:nvSpPr>
      <dsp:spPr>
        <a:xfrm>
          <a:off x="0" y="3578226"/>
          <a:ext cx="10179050" cy="4770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02C684-E266-4A85-85EA-304A1AAFF6D1}">
      <dsp:nvSpPr>
        <dsp:cNvPr id="0" name=""/>
        <dsp:cNvSpPr/>
      </dsp:nvSpPr>
      <dsp:spPr>
        <a:xfrm>
          <a:off x="144298" y="3685556"/>
          <a:ext cx="262361" cy="26236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9EF1D2-786F-4FC3-9C64-0F22BECC4C06}">
      <dsp:nvSpPr>
        <dsp:cNvPr id="0" name=""/>
        <dsp:cNvSpPr/>
      </dsp:nvSpPr>
      <dsp:spPr>
        <a:xfrm>
          <a:off x="550959" y="3578226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Team</a:t>
          </a:r>
          <a:r>
            <a:rPr lang="es-ES" sz="2400" kern="1200" dirty="0"/>
            <a:t> </a:t>
          </a:r>
          <a:r>
            <a:rPr lang="es-ES" sz="2400" kern="1200" dirty="0" err="1"/>
            <a:t>composition</a:t>
          </a:r>
          <a:endParaRPr lang="es-ES" sz="2400" kern="1200" dirty="0"/>
        </a:p>
      </dsp:txBody>
      <dsp:txXfrm>
        <a:off x="550959" y="3578226"/>
        <a:ext cx="9628090" cy="477021"/>
      </dsp:txXfrm>
    </dsp:sp>
    <dsp:sp modelId="{ACBE00EF-D8EE-4877-ADA5-F62F75612215}">
      <dsp:nvSpPr>
        <dsp:cNvPr id="0" name=""/>
        <dsp:cNvSpPr/>
      </dsp:nvSpPr>
      <dsp:spPr>
        <a:xfrm>
          <a:off x="0" y="4174502"/>
          <a:ext cx="10179050" cy="47702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E47A018-70DD-4556-A30F-71D678A0B5C6}">
      <dsp:nvSpPr>
        <dsp:cNvPr id="0" name=""/>
        <dsp:cNvSpPr/>
      </dsp:nvSpPr>
      <dsp:spPr>
        <a:xfrm>
          <a:off x="144298" y="4281832"/>
          <a:ext cx="262361" cy="262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956569-6A89-491B-B70D-31209B1F2B29}">
      <dsp:nvSpPr>
        <dsp:cNvPr id="0" name=""/>
        <dsp:cNvSpPr/>
      </dsp:nvSpPr>
      <dsp:spPr>
        <a:xfrm>
          <a:off x="550959" y="4174502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Next </a:t>
          </a:r>
          <a:r>
            <a:rPr lang="es-ES" sz="2400" kern="1200" dirty="0" err="1"/>
            <a:t>steps</a:t>
          </a:r>
          <a:endParaRPr lang="es-ES" sz="2400" kern="1200" dirty="0"/>
        </a:p>
      </dsp:txBody>
      <dsp:txXfrm>
        <a:off x="550959" y="4174502"/>
        <a:ext cx="9628090" cy="47702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131025-024B-4EDB-A9B0-2E912CA35A4A}">
      <dsp:nvSpPr>
        <dsp:cNvPr id="0" name=""/>
        <dsp:cNvSpPr/>
      </dsp:nvSpPr>
      <dsp:spPr>
        <a:xfrm>
          <a:off x="0" y="567"/>
          <a:ext cx="10179050" cy="47702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4A533E3-7224-423A-9AC9-FDA426284205}">
      <dsp:nvSpPr>
        <dsp:cNvPr id="0" name=""/>
        <dsp:cNvSpPr/>
      </dsp:nvSpPr>
      <dsp:spPr>
        <a:xfrm>
          <a:off x="144298" y="107897"/>
          <a:ext cx="262361" cy="2623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BC2F67-E6A6-4C02-931B-30518ED2D741}">
      <dsp:nvSpPr>
        <dsp:cNvPr id="0" name=""/>
        <dsp:cNvSpPr/>
      </dsp:nvSpPr>
      <dsp:spPr>
        <a:xfrm>
          <a:off x="550959" y="567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What</a:t>
          </a:r>
          <a:r>
            <a:rPr lang="es-ES" sz="2400" kern="1200" dirty="0"/>
            <a:t> </a:t>
          </a:r>
          <a:r>
            <a:rPr lang="es-ES" sz="2400" kern="1200" dirty="0" err="1"/>
            <a:t>is</a:t>
          </a:r>
          <a:r>
            <a:rPr lang="es-ES" sz="2400" kern="1200" dirty="0"/>
            <a:t> </a:t>
          </a:r>
          <a:r>
            <a:rPr lang="es-ES" sz="2400" kern="1200" dirty="0" err="1"/>
            <a:t>Aim</a:t>
          </a:r>
          <a:r>
            <a:rPr lang="es-ES" sz="2400" kern="1200" dirty="0"/>
            <a:t> Games?</a:t>
          </a:r>
          <a:endParaRPr lang="en-US" sz="2400" kern="1200" dirty="0"/>
        </a:p>
      </dsp:txBody>
      <dsp:txXfrm>
        <a:off x="550959" y="567"/>
        <a:ext cx="9628090" cy="477021"/>
      </dsp:txXfrm>
    </dsp:sp>
    <dsp:sp modelId="{4ABDE5A3-9976-4D7A-B8D4-563C27594EBF}">
      <dsp:nvSpPr>
        <dsp:cNvPr id="0" name=""/>
        <dsp:cNvSpPr/>
      </dsp:nvSpPr>
      <dsp:spPr>
        <a:xfrm>
          <a:off x="0" y="596844"/>
          <a:ext cx="10179050" cy="4770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1C21F58-C686-4A07-9DFD-9BD491551BF2}">
      <dsp:nvSpPr>
        <dsp:cNvPr id="0" name=""/>
        <dsp:cNvSpPr/>
      </dsp:nvSpPr>
      <dsp:spPr>
        <a:xfrm>
          <a:off x="9090980" y="1364640"/>
          <a:ext cx="262361" cy="262361"/>
        </a:xfrm>
        <a:prstGeom prst="rect">
          <a:avLst/>
        </a:prstGeom>
        <a:gradFill rotWithShape="0">
          <a:gsLst>
            <a:gs pos="0">
              <a:schemeClr val="bg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bg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bg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EAA622-36F4-4A67-8A76-22FBA0AB6A38}">
      <dsp:nvSpPr>
        <dsp:cNvPr id="0" name=""/>
        <dsp:cNvSpPr/>
      </dsp:nvSpPr>
      <dsp:spPr>
        <a:xfrm>
          <a:off x="550959" y="596844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Advertisements</a:t>
          </a:r>
        </a:p>
      </dsp:txBody>
      <dsp:txXfrm>
        <a:off x="550959" y="596844"/>
        <a:ext cx="9628090" cy="477021"/>
      </dsp:txXfrm>
    </dsp:sp>
    <dsp:sp modelId="{6778207B-2338-49AA-B3AB-05EEA65D9488}">
      <dsp:nvSpPr>
        <dsp:cNvPr id="0" name=""/>
        <dsp:cNvSpPr/>
      </dsp:nvSpPr>
      <dsp:spPr>
        <a:xfrm>
          <a:off x="0" y="1193120"/>
          <a:ext cx="10179050" cy="47702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4DE3EF5-7895-43C6-885A-3A72928D3B86}">
      <dsp:nvSpPr>
        <dsp:cNvPr id="0" name=""/>
        <dsp:cNvSpPr/>
      </dsp:nvSpPr>
      <dsp:spPr>
        <a:xfrm>
          <a:off x="144298" y="1300450"/>
          <a:ext cx="262361" cy="2623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7F7E42-70F1-431C-ACB7-1836328F63EB}">
      <dsp:nvSpPr>
        <dsp:cNvPr id="0" name=""/>
        <dsp:cNvSpPr/>
      </dsp:nvSpPr>
      <dsp:spPr>
        <a:xfrm>
          <a:off x="550959" y="1193120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err="1"/>
            <a:t>Demonstration</a:t>
          </a:r>
          <a:endParaRPr lang="es-ES" sz="2400" kern="1200"/>
        </a:p>
      </dsp:txBody>
      <dsp:txXfrm>
        <a:off x="550959" y="1193120"/>
        <a:ext cx="9628090" cy="477021"/>
      </dsp:txXfrm>
    </dsp:sp>
    <dsp:sp modelId="{D6063AC8-1824-46A6-9F3A-354B95BFD657}">
      <dsp:nvSpPr>
        <dsp:cNvPr id="0" name=""/>
        <dsp:cNvSpPr/>
      </dsp:nvSpPr>
      <dsp:spPr>
        <a:xfrm>
          <a:off x="0" y="1789397"/>
          <a:ext cx="10179050" cy="4770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A7AE68-6B5D-495C-94B9-80F7DDDAF6E5}">
      <dsp:nvSpPr>
        <dsp:cNvPr id="0" name=""/>
        <dsp:cNvSpPr/>
      </dsp:nvSpPr>
      <dsp:spPr>
        <a:xfrm>
          <a:off x="144298" y="1896726"/>
          <a:ext cx="262361" cy="2623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FD1789-041B-4371-81B1-1870C021CAA8}">
      <dsp:nvSpPr>
        <dsp:cNvPr id="0" name=""/>
        <dsp:cNvSpPr/>
      </dsp:nvSpPr>
      <dsp:spPr>
        <a:xfrm>
          <a:off x="550959" y="1789397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Where</a:t>
          </a:r>
          <a:r>
            <a:rPr lang="es-ES" sz="2400" kern="1200" dirty="0"/>
            <a:t> </a:t>
          </a:r>
          <a:r>
            <a:rPr lang="es-ES" sz="2400" kern="1200" dirty="0" err="1"/>
            <a:t>we</a:t>
          </a:r>
          <a:r>
            <a:rPr lang="es-ES" sz="2400" kern="1200" dirty="0"/>
            <a:t> are</a:t>
          </a:r>
        </a:p>
      </dsp:txBody>
      <dsp:txXfrm>
        <a:off x="550959" y="1789397"/>
        <a:ext cx="9628090" cy="477021"/>
      </dsp:txXfrm>
    </dsp:sp>
    <dsp:sp modelId="{48942088-4003-48A6-9410-91EEB1B380AF}">
      <dsp:nvSpPr>
        <dsp:cNvPr id="0" name=""/>
        <dsp:cNvSpPr/>
      </dsp:nvSpPr>
      <dsp:spPr>
        <a:xfrm>
          <a:off x="0" y="2385673"/>
          <a:ext cx="10179050" cy="47702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EE1BD56-3767-4605-8CD0-48453BB2094B}">
      <dsp:nvSpPr>
        <dsp:cNvPr id="0" name=""/>
        <dsp:cNvSpPr/>
      </dsp:nvSpPr>
      <dsp:spPr>
        <a:xfrm>
          <a:off x="144298" y="2493003"/>
          <a:ext cx="262361" cy="26236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06815C-135F-4AD2-9805-D5269E9326A0}">
      <dsp:nvSpPr>
        <dsp:cNvPr id="0" name=""/>
        <dsp:cNvSpPr/>
      </dsp:nvSpPr>
      <dsp:spPr>
        <a:xfrm>
          <a:off x="550959" y="2385673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Productivity</a:t>
          </a:r>
          <a:r>
            <a:rPr lang="es-ES" sz="2400" kern="1200" dirty="0"/>
            <a:t> control</a:t>
          </a:r>
        </a:p>
      </dsp:txBody>
      <dsp:txXfrm>
        <a:off x="550959" y="2385673"/>
        <a:ext cx="9628090" cy="477021"/>
      </dsp:txXfrm>
    </dsp:sp>
    <dsp:sp modelId="{FD00C6CE-421A-45E0-96F5-EFAF73165011}">
      <dsp:nvSpPr>
        <dsp:cNvPr id="0" name=""/>
        <dsp:cNvSpPr/>
      </dsp:nvSpPr>
      <dsp:spPr>
        <a:xfrm>
          <a:off x="0" y="2981950"/>
          <a:ext cx="10179050" cy="47702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C5E21DE-0560-48BA-97FA-3FDCCEA65850}">
      <dsp:nvSpPr>
        <dsp:cNvPr id="0" name=""/>
        <dsp:cNvSpPr/>
      </dsp:nvSpPr>
      <dsp:spPr>
        <a:xfrm>
          <a:off x="144298" y="3089279"/>
          <a:ext cx="262361" cy="26236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2005FA-99D8-451C-84D6-7CA9BC17F5AB}">
      <dsp:nvSpPr>
        <dsp:cNvPr id="0" name=""/>
        <dsp:cNvSpPr/>
      </dsp:nvSpPr>
      <dsp:spPr>
        <a:xfrm>
          <a:off x="550959" y="2981950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Issues </a:t>
          </a:r>
          <a:r>
            <a:rPr lang="es-ES" sz="2400" kern="1200" dirty="0" err="1"/>
            <a:t>faced</a:t>
          </a:r>
          <a:endParaRPr lang="es-ES" sz="2400" kern="1200" dirty="0"/>
        </a:p>
      </dsp:txBody>
      <dsp:txXfrm>
        <a:off x="550959" y="2981950"/>
        <a:ext cx="9628090" cy="477021"/>
      </dsp:txXfrm>
    </dsp:sp>
    <dsp:sp modelId="{90EAB018-5F6E-4367-BAA6-6171B10E6CDB}">
      <dsp:nvSpPr>
        <dsp:cNvPr id="0" name=""/>
        <dsp:cNvSpPr/>
      </dsp:nvSpPr>
      <dsp:spPr>
        <a:xfrm>
          <a:off x="0" y="3578226"/>
          <a:ext cx="10179050" cy="4770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02C684-E266-4A85-85EA-304A1AAFF6D1}">
      <dsp:nvSpPr>
        <dsp:cNvPr id="0" name=""/>
        <dsp:cNvSpPr/>
      </dsp:nvSpPr>
      <dsp:spPr>
        <a:xfrm>
          <a:off x="144298" y="3685556"/>
          <a:ext cx="262361" cy="26236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9EF1D2-786F-4FC3-9C64-0F22BECC4C06}">
      <dsp:nvSpPr>
        <dsp:cNvPr id="0" name=""/>
        <dsp:cNvSpPr/>
      </dsp:nvSpPr>
      <dsp:spPr>
        <a:xfrm>
          <a:off x="550959" y="3578226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Team</a:t>
          </a:r>
          <a:r>
            <a:rPr lang="es-ES" sz="2400" kern="1200" dirty="0"/>
            <a:t> </a:t>
          </a:r>
          <a:r>
            <a:rPr lang="es-ES" sz="2400" kern="1200" dirty="0" err="1"/>
            <a:t>composition</a:t>
          </a:r>
          <a:endParaRPr lang="es-ES" sz="2400" kern="1200" dirty="0"/>
        </a:p>
      </dsp:txBody>
      <dsp:txXfrm>
        <a:off x="550959" y="3578226"/>
        <a:ext cx="9628090" cy="477021"/>
      </dsp:txXfrm>
    </dsp:sp>
    <dsp:sp modelId="{ACBE00EF-D8EE-4877-ADA5-F62F75612215}">
      <dsp:nvSpPr>
        <dsp:cNvPr id="0" name=""/>
        <dsp:cNvSpPr/>
      </dsp:nvSpPr>
      <dsp:spPr>
        <a:xfrm>
          <a:off x="0" y="4174502"/>
          <a:ext cx="10179050" cy="47702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E47A018-70DD-4556-A30F-71D678A0B5C6}">
      <dsp:nvSpPr>
        <dsp:cNvPr id="0" name=""/>
        <dsp:cNvSpPr/>
      </dsp:nvSpPr>
      <dsp:spPr>
        <a:xfrm>
          <a:off x="144298" y="4281832"/>
          <a:ext cx="262361" cy="262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956569-6A89-491B-B70D-31209B1F2B29}">
      <dsp:nvSpPr>
        <dsp:cNvPr id="0" name=""/>
        <dsp:cNvSpPr/>
      </dsp:nvSpPr>
      <dsp:spPr>
        <a:xfrm>
          <a:off x="550959" y="4174502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Next </a:t>
          </a:r>
          <a:r>
            <a:rPr lang="es-ES" sz="2400" kern="1200" dirty="0" err="1"/>
            <a:t>steps</a:t>
          </a:r>
          <a:endParaRPr lang="es-ES" sz="2400" kern="1200" dirty="0"/>
        </a:p>
      </dsp:txBody>
      <dsp:txXfrm>
        <a:off x="550959" y="4174502"/>
        <a:ext cx="9628090" cy="47702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131025-024B-4EDB-A9B0-2E912CA35A4A}">
      <dsp:nvSpPr>
        <dsp:cNvPr id="0" name=""/>
        <dsp:cNvSpPr/>
      </dsp:nvSpPr>
      <dsp:spPr>
        <a:xfrm>
          <a:off x="0" y="567"/>
          <a:ext cx="10179050" cy="47702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4A533E3-7224-423A-9AC9-FDA426284205}">
      <dsp:nvSpPr>
        <dsp:cNvPr id="0" name=""/>
        <dsp:cNvSpPr/>
      </dsp:nvSpPr>
      <dsp:spPr>
        <a:xfrm>
          <a:off x="144298" y="107897"/>
          <a:ext cx="262361" cy="2623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BC2F67-E6A6-4C02-931B-30518ED2D741}">
      <dsp:nvSpPr>
        <dsp:cNvPr id="0" name=""/>
        <dsp:cNvSpPr/>
      </dsp:nvSpPr>
      <dsp:spPr>
        <a:xfrm>
          <a:off x="550959" y="567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What</a:t>
          </a:r>
          <a:r>
            <a:rPr lang="es-ES" sz="2400" kern="1200" dirty="0"/>
            <a:t> </a:t>
          </a:r>
          <a:r>
            <a:rPr lang="es-ES" sz="2400" kern="1200" dirty="0" err="1"/>
            <a:t>is</a:t>
          </a:r>
          <a:r>
            <a:rPr lang="es-ES" sz="2400" kern="1200" dirty="0"/>
            <a:t> </a:t>
          </a:r>
          <a:r>
            <a:rPr lang="es-ES" sz="2400" kern="1200" dirty="0" err="1"/>
            <a:t>Aim</a:t>
          </a:r>
          <a:r>
            <a:rPr lang="es-ES" sz="2400" kern="1200" dirty="0"/>
            <a:t> Games?</a:t>
          </a:r>
          <a:endParaRPr lang="en-US" sz="2400" kern="1200" dirty="0"/>
        </a:p>
      </dsp:txBody>
      <dsp:txXfrm>
        <a:off x="550959" y="567"/>
        <a:ext cx="9628090" cy="477021"/>
      </dsp:txXfrm>
    </dsp:sp>
    <dsp:sp modelId="{4ABDE5A3-9976-4D7A-B8D4-563C27594EBF}">
      <dsp:nvSpPr>
        <dsp:cNvPr id="0" name=""/>
        <dsp:cNvSpPr/>
      </dsp:nvSpPr>
      <dsp:spPr>
        <a:xfrm>
          <a:off x="0" y="596844"/>
          <a:ext cx="10179050" cy="4770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1C21F58-C686-4A07-9DFD-9BD491551BF2}">
      <dsp:nvSpPr>
        <dsp:cNvPr id="0" name=""/>
        <dsp:cNvSpPr/>
      </dsp:nvSpPr>
      <dsp:spPr>
        <a:xfrm>
          <a:off x="9090980" y="1364640"/>
          <a:ext cx="262361" cy="262361"/>
        </a:xfrm>
        <a:prstGeom prst="rect">
          <a:avLst/>
        </a:prstGeom>
        <a:gradFill rotWithShape="0">
          <a:gsLst>
            <a:gs pos="0">
              <a:schemeClr val="bg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bg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bg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EAA622-36F4-4A67-8A76-22FBA0AB6A38}">
      <dsp:nvSpPr>
        <dsp:cNvPr id="0" name=""/>
        <dsp:cNvSpPr/>
      </dsp:nvSpPr>
      <dsp:spPr>
        <a:xfrm>
          <a:off x="550959" y="596844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Advertisements</a:t>
          </a:r>
        </a:p>
      </dsp:txBody>
      <dsp:txXfrm>
        <a:off x="550959" y="596844"/>
        <a:ext cx="9628090" cy="477021"/>
      </dsp:txXfrm>
    </dsp:sp>
    <dsp:sp modelId="{6778207B-2338-49AA-B3AB-05EEA65D9488}">
      <dsp:nvSpPr>
        <dsp:cNvPr id="0" name=""/>
        <dsp:cNvSpPr/>
      </dsp:nvSpPr>
      <dsp:spPr>
        <a:xfrm>
          <a:off x="0" y="1193120"/>
          <a:ext cx="10179050" cy="47702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4DE3EF5-7895-43C6-885A-3A72928D3B86}">
      <dsp:nvSpPr>
        <dsp:cNvPr id="0" name=""/>
        <dsp:cNvSpPr/>
      </dsp:nvSpPr>
      <dsp:spPr>
        <a:xfrm>
          <a:off x="144298" y="1300450"/>
          <a:ext cx="262361" cy="2623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7F7E42-70F1-431C-ACB7-1836328F63EB}">
      <dsp:nvSpPr>
        <dsp:cNvPr id="0" name=""/>
        <dsp:cNvSpPr/>
      </dsp:nvSpPr>
      <dsp:spPr>
        <a:xfrm>
          <a:off x="550959" y="1193120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err="1"/>
            <a:t>Demonstration</a:t>
          </a:r>
          <a:endParaRPr lang="es-ES" sz="2400" kern="1200"/>
        </a:p>
      </dsp:txBody>
      <dsp:txXfrm>
        <a:off x="550959" y="1193120"/>
        <a:ext cx="9628090" cy="477021"/>
      </dsp:txXfrm>
    </dsp:sp>
    <dsp:sp modelId="{D6063AC8-1824-46A6-9F3A-354B95BFD657}">
      <dsp:nvSpPr>
        <dsp:cNvPr id="0" name=""/>
        <dsp:cNvSpPr/>
      </dsp:nvSpPr>
      <dsp:spPr>
        <a:xfrm>
          <a:off x="0" y="1789397"/>
          <a:ext cx="10179050" cy="4770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A7AE68-6B5D-495C-94B9-80F7DDDAF6E5}">
      <dsp:nvSpPr>
        <dsp:cNvPr id="0" name=""/>
        <dsp:cNvSpPr/>
      </dsp:nvSpPr>
      <dsp:spPr>
        <a:xfrm>
          <a:off x="144298" y="1896726"/>
          <a:ext cx="262361" cy="2623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FD1789-041B-4371-81B1-1870C021CAA8}">
      <dsp:nvSpPr>
        <dsp:cNvPr id="0" name=""/>
        <dsp:cNvSpPr/>
      </dsp:nvSpPr>
      <dsp:spPr>
        <a:xfrm>
          <a:off x="550959" y="1789397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Where</a:t>
          </a:r>
          <a:r>
            <a:rPr lang="es-ES" sz="2400" kern="1200" dirty="0"/>
            <a:t> </a:t>
          </a:r>
          <a:r>
            <a:rPr lang="es-ES" sz="2400" kern="1200" dirty="0" err="1"/>
            <a:t>we</a:t>
          </a:r>
          <a:r>
            <a:rPr lang="es-ES" sz="2400" kern="1200" dirty="0"/>
            <a:t> are</a:t>
          </a:r>
        </a:p>
      </dsp:txBody>
      <dsp:txXfrm>
        <a:off x="550959" y="1789397"/>
        <a:ext cx="9628090" cy="477021"/>
      </dsp:txXfrm>
    </dsp:sp>
    <dsp:sp modelId="{48942088-4003-48A6-9410-91EEB1B380AF}">
      <dsp:nvSpPr>
        <dsp:cNvPr id="0" name=""/>
        <dsp:cNvSpPr/>
      </dsp:nvSpPr>
      <dsp:spPr>
        <a:xfrm>
          <a:off x="0" y="2385673"/>
          <a:ext cx="10179050" cy="47702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EE1BD56-3767-4605-8CD0-48453BB2094B}">
      <dsp:nvSpPr>
        <dsp:cNvPr id="0" name=""/>
        <dsp:cNvSpPr/>
      </dsp:nvSpPr>
      <dsp:spPr>
        <a:xfrm>
          <a:off x="144298" y="2493003"/>
          <a:ext cx="262361" cy="26236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06815C-135F-4AD2-9805-D5269E9326A0}">
      <dsp:nvSpPr>
        <dsp:cNvPr id="0" name=""/>
        <dsp:cNvSpPr/>
      </dsp:nvSpPr>
      <dsp:spPr>
        <a:xfrm>
          <a:off x="550959" y="2385673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Productivity</a:t>
          </a:r>
          <a:r>
            <a:rPr lang="es-ES" sz="2400" kern="1200" dirty="0"/>
            <a:t> control</a:t>
          </a:r>
        </a:p>
      </dsp:txBody>
      <dsp:txXfrm>
        <a:off x="550959" y="2385673"/>
        <a:ext cx="9628090" cy="477021"/>
      </dsp:txXfrm>
    </dsp:sp>
    <dsp:sp modelId="{FD00C6CE-421A-45E0-96F5-EFAF73165011}">
      <dsp:nvSpPr>
        <dsp:cNvPr id="0" name=""/>
        <dsp:cNvSpPr/>
      </dsp:nvSpPr>
      <dsp:spPr>
        <a:xfrm>
          <a:off x="0" y="2981950"/>
          <a:ext cx="10179050" cy="47702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C5E21DE-0560-48BA-97FA-3FDCCEA65850}">
      <dsp:nvSpPr>
        <dsp:cNvPr id="0" name=""/>
        <dsp:cNvSpPr/>
      </dsp:nvSpPr>
      <dsp:spPr>
        <a:xfrm>
          <a:off x="144298" y="3089279"/>
          <a:ext cx="262361" cy="26236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2005FA-99D8-451C-84D6-7CA9BC17F5AB}">
      <dsp:nvSpPr>
        <dsp:cNvPr id="0" name=""/>
        <dsp:cNvSpPr/>
      </dsp:nvSpPr>
      <dsp:spPr>
        <a:xfrm>
          <a:off x="550959" y="2981950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Issues </a:t>
          </a:r>
          <a:r>
            <a:rPr lang="es-ES" sz="2400" kern="1200" dirty="0" err="1"/>
            <a:t>faced</a:t>
          </a:r>
          <a:endParaRPr lang="es-ES" sz="2400" kern="1200" dirty="0"/>
        </a:p>
      </dsp:txBody>
      <dsp:txXfrm>
        <a:off x="550959" y="2981950"/>
        <a:ext cx="9628090" cy="477021"/>
      </dsp:txXfrm>
    </dsp:sp>
    <dsp:sp modelId="{90EAB018-5F6E-4367-BAA6-6171B10E6CDB}">
      <dsp:nvSpPr>
        <dsp:cNvPr id="0" name=""/>
        <dsp:cNvSpPr/>
      </dsp:nvSpPr>
      <dsp:spPr>
        <a:xfrm>
          <a:off x="0" y="3578226"/>
          <a:ext cx="10179050" cy="4770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02C684-E266-4A85-85EA-304A1AAFF6D1}">
      <dsp:nvSpPr>
        <dsp:cNvPr id="0" name=""/>
        <dsp:cNvSpPr/>
      </dsp:nvSpPr>
      <dsp:spPr>
        <a:xfrm>
          <a:off x="144298" y="3685556"/>
          <a:ext cx="262361" cy="26236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9EF1D2-786F-4FC3-9C64-0F22BECC4C06}">
      <dsp:nvSpPr>
        <dsp:cNvPr id="0" name=""/>
        <dsp:cNvSpPr/>
      </dsp:nvSpPr>
      <dsp:spPr>
        <a:xfrm>
          <a:off x="550959" y="3578226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Team</a:t>
          </a:r>
          <a:r>
            <a:rPr lang="es-ES" sz="2400" kern="1200" dirty="0"/>
            <a:t> </a:t>
          </a:r>
          <a:r>
            <a:rPr lang="es-ES" sz="2400" kern="1200" dirty="0" err="1"/>
            <a:t>composition</a:t>
          </a:r>
          <a:endParaRPr lang="es-ES" sz="2400" kern="1200" dirty="0"/>
        </a:p>
      </dsp:txBody>
      <dsp:txXfrm>
        <a:off x="550959" y="3578226"/>
        <a:ext cx="9628090" cy="477021"/>
      </dsp:txXfrm>
    </dsp:sp>
    <dsp:sp modelId="{ACBE00EF-D8EE-4877-ADA5-F62F75612215}">
      <dsp:nvSpPr>
        <dsp:cNvPr id="0" name=""/>
        <dsp:cNvSpPr/>
      </dsp:nvSpPr>
      <dsp:spPr>
        <a:xfrm>
          <a:off x="0" y="4174502"/>
          <a:ext cx="10179050" cy="47702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E47A018-70DD-4556-A30F-71D678A0B5C6}">
      <dsp:nvSpPr>
        <dsp:cNvPr id="0" name=""/>
        <dsp:cNvSpPr/>
      </dsp:nvSpPr>
      <dsp:spPr>
        <a:xfrm>
          <a:off x="144298" y="4281832"/>
          <a:ext cx="262361" cy="262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956569-6A89-491B-B70D-31209B1F2B29}">
      <dsp:nvSpPr>
        <dsp:cNvPr id="0" name=""/>
        <dsp:cNvSpPr/>
      </dsp:nvSpPr>
      <dsp:spPr>
        <a:xfrm>
          <a:off x="550959" y="4174502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Next </a:t>
          </a:r>
          <a:r>
            <a:rPr lang="es-ES" sz="2400" kern="1200" dirty="0" err="1"/>
            <a:t>steps</a:t>
          </a:r>
          <a:endParaRPr lang="es-ES" sz="2400" kern="1200" dirty="0"/>
        </a:p>
      </dsp:txBody>
      <dsp:txXfrm>
        <a:off x="550959" y="4174502"/>
        <a:ext cx="9628090" cy="47702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704B35-82E4-4035-8B86-174BF53D01E6}">
      <dsp:nvSpPr>
        <dsp:cNvPr id="0" name=""/>
        <dsp:cNvSpPr/>
      </dsp:nvSpPr>
      <dsp:spPr>
        <a:xfrm>
          <a:off x="0" y="1754"/>
          <a:ext cx="1017905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C4A565-A21C-4CAC-87E1-A90C2B20F63B}">
      <dsp:nvSpPr>
        <dsp:cNvPr id="0" name=""/>
        <dsp:cNvSpPr/>
      </dsp:nvSpPr>
      <dsp:spPr>
        <a:xfrm>
          <a:off x="0" y="1754"/>
          <a:ext cx="10179050" cy="11968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t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900" kern="1200" dirty="0" err="1"/>
            <a:t>Finishing</a:t>
          </a:r>
          <a:r>
            <a:rPr lang="es-ES" sz="4900" kern="1200" dirty="0"/>
            <a:t> </a:t>
          </a:r>
          <a:r>
            <a:rPr lang="es-ES" sz="4900" kern="1200" dirty="0" err="1"/>
            <a:t>touches</a:t>
          </a:r>
          <a:endParaRPr lang="en-US" sz="4900" kern="1200" dirty="0"/>
        </a:p>
      </dsp:txBody>
      <dsp:txXfrm>
        <a:off x="0" y="1754"/>
        <a:ext cx="10179050" cy="1196863"/>
      </dsp:txXfrm>
    </dsp:sp>
    <dsp:sp modelId="{A2712FF3-DAF2-4E01-975D-556DE2111B12}">
      <dsp:nvSpPr>
        <dsp:cNvPr id="0" name=""/>
        <dsp:cNvSpPr/>
      </dsp:nvSpPr>
      <dsp:spPr>
        <a:xfrm>
          <a:off x="0" y="1198618"/>
          <a:ext cx="1017905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E4D40D-2349-45A9-9B84-B7021750D84A}">
      <dsp:nvSpPr>
        <dsp:cNvPr id="0" name=""/>
        <dsp:cNvSpPr/>
      </dsp:nvSpPr>
      <dsp:spPr>
        <a:xfrm>
          <a:off x="0" y="1198618"/>
          <a:ext cx="10179050" cy="11968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t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900" kern="1200" dirty="0" err="1"/>
            <a:t>Make</a:t>
          </a:r>
          <a:r>
            <a:rPr lang="es-ES" sz="4900" kern="1200" dirty="0"/>
            <a:t> final </a:t>
          </a:r>
          <a:r>
            <a:rPr lang="es-ES" sz="4900" kern="1200" dirty="0" err="1"/>
            <a:t>investor</a:t>
          </a:r>
          <a:r>
            <a:rPr lang="es-ES" sz="4900" kern="1200" dirty="0"/>
            <a:t> </a:t>
          </a:r>
          <a:r>
            <a:rPr lang="es-ES" sz="4900" kern="1200" dirty="0" err="1"/>
            <a:t>presentation</a:t>
          </a:r>
          <a:r>
            <a:rPr lang="es-ES" sz="4900" kern="1200" dirty="0"/>
            <a:t> script</a:t>
          </a:r>
          <a:endParaRPr lang="en-US" sz="4900" kern="1200" dirty="0"/>
        </a:p>
      </dsp:txBody>
      <dsp:txXfrm>
        <a:off x="0" y="1198618"/>
        <a:ext cx="10179050" cy="1196863"/>
      </dsp:txXfrm>
    </dsp:sp>
    <dsp:sp modelId="{6AEB235D-3B66-4044-893F-2E1E8F680398}">
      <dsp:nvSpPr>
        <dsp:cNvPr id="0" name=""/>
        <dsp:cNvSpPr/>
      </dsp:nvSpPr>
      <dsp:spPr>
        <a:xfrm>
          <a:off x="0" y="2395481"/>
          <a:ext cx="1017905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C30D31-229D-4042-A7CB-2D5ED94762FD}">
      <dsp:nvSpPr>
        <dsp:cNvPr id="0" name=""/>
        <dsp:cNvSpPr/>
      </dsp:nvSpPr>
      <dsp:spPr>
        <a:xfrm>
          <a:off x="0" y="2395481"/>
          <a:ext cx="10179050" cy="11968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t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900" kern="1200" dirty="0" err="1"/>
            <a:t>World</a:t>
          </a:r>
          <a:r>
            <a:rPr lang="es-ES" sz="4900" kern="1200" dirty="0"/>
            <a:t> producto </a:t>
          </a:r>
          <a:r>
            <a:rPr lang="es-ES" sz="4900" kern="1200" dirty="0" err="1"/>
            <a:t>launch</a:t>
          </a:r>
          <a:endParaRPr lang="en-US" sz="4900" kern="1200" dirty="0"/>
        </a:p>
      </dsp:txBody>
      <dsp:txXfrm>
        <a:off x="0" y="2395481"/>
        <a:ext cx="10179050" cy="11968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131025-024B-4EDB-A9B0-2E912CA35A4A}">
      <dsp:nvSpPr>
        <dsp:cNvPr id="0" name=""/>
        <dsp:cNvSpPr/>
      </dsp:nvSpPr>
      <dsp:spPr>
        <a:xfrm>
          <a:off x="0" y="567"/>
          <a:ext cx="10179050" cy="47702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4A533E3-7224-423A-9AC9-FDA426284205}">
      <dsp:nvSpPr>
        <dsp:cNvPr id="0" name=""/>
        <dsp:cNvSpPr/>
      </dsp:nvSpPr>
      <dsp:spPr>
        <a:xfrm>
          <a:off x="144298" y="107897"/>
          <a:ext cx="262361" cy="2623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BC2F67-E6A6-4C02-931B-30518ED2D741}">
      <dsp:nvSpPr>
        <dsp:cNvPr id="0" name=""/>
        <dsp:cNvSpPr/>
      </dsp:nvSpPr>
      <dsp:spPr>
        <a:xfrm>
          <a:off x="550959" y="567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What</a:t>
          </a:r>
          <a:r>
            <a:rPr lang="es-ES" sz="2400" kern="1200" dirty="0"/>
            <a:t> </a:t>
          </a:r>
          <a:r>
            <a:rPr lang="es-ES" sz="2400" kern="1200" dirty="0" err="1"/>
            <a:t>is</a:t>
          </a:r>
          <a:r>
            <a:rPr lang="es-ES" sz="2400" kern="1200" dirty="0"/>
            <a:t> </a:t>
          </a:r>
          <a:r>
            <a:rPr lang="es-ES" sz="2400" kern="1200" dirty="0" err="1"/>
            <a:t>Aim</a:t>
          </a:r>
          <a:r>
            <a:rPr lang="es-ES" sz="2400" kern="1200" dirty="0"/>
            <a:t> Games?</a:t>
          </a:r>
          <a:endParaRPr lang="en-US" sz="2400" kern="1200" dirty="0"/>
        </a:p>
      </dsp:txBody>
      <dsp:txXfrm>
        <a:off x="550959" y="567"/>
        <a:ext cx="9628090" cy="477021"/>
      </dsp:txXfrm>
    </dsp:sp>
    <dsp:sp modelId="{4ABDE5A3-9976-4D7A-B8D4-563C27594EBF}">
      <dsp:nvSpPr>
        <dsp:cNvPr id="0" name=""/>
        <dsp:cNvSpPr/>
      </dsp:nvSpPr>
      <dsp:spPr>
        <a:xfrm>
          <a:off x="0" y="596844"/>
          <a:ext cx="10179050" cy="4770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1C21F58-C686-4A07-9DFD-9BD491551BF2}">
      <dsp:nvSpPr>
        <dsp:cNvPr id="0" name=""/>
        <dsp:cNvSpPr/>
      </dsp:nvSpPr>
      <dsp:spPr>
        <a:xfrm>
          <a:off x="9090980" y="1364640"/>
          <a:ext cx="262361" cy="262361"/>
        </a:xfrm>
        <a:prstGeom prst="rect">
          <a:avLst/>
        </a:prstGeom>
        <a:gradFill rotWithShape="0">
          <a:gsLst>
            <a:gs pos="0">
              <a:schemeClr val="bg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bg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bg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EAA622-36F4-4A67-8A76-22FBA0AB6A38}">
      <dsp:nvSpPr>
        <dsp:cNvPr id="0" name=""/>
        <dsp:cNvSpPr/>
      </dsp:nvSpPr>
      <dsp:spPr>
        <a:xfrm>
          <a:off x="550959" y="596844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Advertisements</a:t>
          </a:r>
        </a:p>
      </dsp:txBody>
      <dsp:txXfrm>
        <a:off x="550959" y="596844"/>
        <a:ext cx="9628090" cy="477021"/>
      </dsp:txXfrm>
    </dsp:sp>
    <dsp:sp modelId="{6778207B-2338-49AA-B3AB-05EEA65D9488}">
      <dsp:nvSpPr>
        <dsp:cNvPr id="0" name=""/>
        <dsp:cNvSpPr/>
      </dsp:nvSpPr>
      <dsp:spPr>
        <a:xfrm>
          <a:off x="0" y="1193120"/>
          <a:ext cx="10179050" cy="47702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4DE3EF5-7895-43C6-885A-3A72928D3B86}">
      <dsp:nvSpPr>
        <dsp:cNvPr id="0" name=""/>
        <dsp:cNvSpPr/>
      </dsp:nvSpPr>
      <dsp:spPr>
        <a:xfrm>
          <a:off x="144298" y="1300450"/>
          <a:ext cx="262361" cy="2623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7F7E42-70F1-431C-ACB7-1836328F63EB}">
      <dsp:nvSpPr>
        <dsp:cNvPr id="0" name=""/>
        <dsp:cNvSpPr/>
      </dsp:nvSpPr>
      <dsp:spPr>
        <a:xfrm>
          <a:off x="550959" y="1193120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err="1"/>
            <a:t>Demonstration</a:t>
          </a:r>
          <a:endParaRPr lang="es-ES" sz="2400" kern="1200"/>
        </a:p>
      </dsp:txBody>
      <dsp:txXfrm>
        <a:off x="550959" y="1193120"/>
        <a:ext cx="9628090" cy="477021"/>
      </dsp:txXfrm>
    </dsp:sp>
    <dsp:sp modelId="{D6063AC8-1824-46A6-9F3A-354B95BFD657}">
      <dsp:nvSpPr>
        <dsp:cNvPr id="0" name=""/>
        <dsp:cNvSpPr/>
      </dsp:nvSpPr>
      <dsp:spPr>
        <a:xfrm>
          <a:off x="0" y="1789397"/>
          <a:ext cx="10179050" cy="4770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A7AE68-6B5D-495C-94B9-80F7DDDAF6E5}">
      <dsp:nvSpPr>
        <dsp:cNvPr id="0" name=""/>
        <dsp:cNvSpPr/>
      </dsp:nvSpPr>
      <dsp:spPr>
        <a:xfrm>
          <a:off x="144298" y="1896726"/>
          <a:ext cx="262361" cy="2623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FD1789-041B-4371-81B1-1870C021CAA8}">
      <dsp:nvSpPr>
        <dsp:cNvPr id="0" name=""/>
        <dsp:cNvSpPr/>
      </dsp:nvSpPr>
      <dsp:spPr>
        <a:xfrm>
          <a:off x="550959" y="1789397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Where</a:t>
          </a:r>
          <a:r>
            <a:rPr lang="es-ES" sz="2400" kern="1200" dirty="0"/>
            <a:t> </a:t>
          </a:r>
          <a:r>
            <a:rPr lang="es-ES" sz="2400" kern="1200" dirty="0" err="1"/>
            <a:t>we</a:t>
          </a:r>
          <a:r>
            <a:rPr lang="es-ES" sz="2400" kern="1200" dirty="0"/>
            <a:t> are</a:t>
          </a:r>
        </a:p>
      </dsp:txBody>
      <dsp:txXfrm>
        <a:off x="550959" y="1789397"/>
        <a:ext cx="9628090" cy="477021"/>
      </dsp:txXfrm>
    </dsp:sp>
    <dsp:sp modelId="{48942088-4003-48A6-9410-91EEB1B380AF}">
      <dsp:nvSpPr>
        <dsp:cNvPr id="0" name=""/>
        <dsp:cNvSpPr/>
      </dsp:nvSpPr>
      <dsp:spPr>
        <a:xfrm>
          <a:off x="0" y="2385673"/>
          <a:ext cx="10179050" cy="47702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EE1BD56-3767-4605-8CD0-48453BB2094B}">
      <dsp:nvSpPr>
        <dsp:cNvPr id="0" name=""/>
        <dsp:cNvSpPr/>
      </dsp:nvSpPr>
      <dsp:spPr>
        <a:xfrm>
          <a:off x="144298" y="2493003"/>
          <a:ext cx="262361" cy="26236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06815C-135F-4AD2-9805-D5269E9326A0}">
      <dsp:nvSpPr>
        <dsp:cNvPr id="0" name=""/>
        <dsp:cNvSpPr/>
      </dsp:nvSpPr>
      <dsp:spPr>
        <a:xfrm>
          <a:off x="550959" y="2385673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Productivity</a:t>
          </a:r>
          <a:r>
            <a:rPr lang="es-ES" sz="2400" kern="1200" dirty="0"/>
            <a:t> control</a:t>
          </a:r>
        </a:p>
      </dsp:txBody>
      <dsp:txXfrm>
        <a:off x="550959" y="2385673"/>
        <a:ext cx="9628090" cy="477021"/>
      </dsp:txXfrm>
    </dsp:sp>
    <dsp:sp modelId="{FD00C6CE-421A-45E0-96F5-EFAF73165011}">
      <dsp:nvSpPr>
        <dsp:cNvPr id="0" name=""/>
        <dsp:cNvSpPr/>
      </dsp:nvSpPr>
      <dsp:spPr>
        <a:xfrm>
          <a:off x="0" y="2981950"/>
          <a:ext cx="10179050" cy="47702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C5E21DE-0560-48BA-97FA-3FDCCEA65850}">
      <dsp:nvSpPr>
        <dsp:cNvPr id="0" name=""/>
        <dsp:cNvSpPr/>
      </dsp:nvSpPr>
      <dsp:spPr>
        <a:xfrm>
          <a:off x="144298" y="3089279"/>
          <a:ext cx="262361" cy="26236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2005FA-99D8-451C-84D6-7CA9BC17F5AB}">
      <dsp:nvSpPr>
        <dsp:cNvPr id="0" name=""/>
        <dsp:cNvSpPr/>
      </dsp:nvSpPr>
      <dsp:spPr>
        <a:xfrm>
          <a:off x="550959" y="2981950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Issues </a:t>
          </a:r>
          <a:r>
            <a:rPr lang="es-ES" sz="2400" kern="1200" dirty="0" err="1"/>
            <a:t>faced</a:t>
          </a:r>
          <a:endParaRPr lang="es-ES" sz="2400" kern="1200" dirty="0"/>
        </a:p>
      </dsp:txBody>
      <dsp:txXfrm>
        <a:off x="550959" y="2981950"/>
        <a:ext cx="9628090" cy="477021"/>
      </dsp:txXfrm>
    </dsp:sp>
    <dsp:sp modelId="{90EAB018-5F6E-4367-BAA6-6171B10E6CDB}">
      <dsp:nvSpPr>
        <dsp:cNvPr id="0" name=""/>
        <dsp:cNvSpPr/>
      </dsp:nvSpPr>
      <dsp:spPr>
        <a:xfrm>
          <a:off x="0" y="3578226"/>
          <a:ext cx="10179050" cy="4770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02C684-E266-4A85-85EA-304A1AAFF6D1}">
      <dsp:nvSpPr>
        <dsp:cNvPr id="0" name=""/>
        <dsp:cNvSpPr/>
      </dsp:nvSpPr>
      <dsp:spPr>
        <a:xfrm>
          <a:off x="144298" y="3685556"/>
          <a:ext cx="262361" cy="26236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9EF1D2-786F-4FC3-9C64-0F22BECC4C06}">
      <dsp:nvSpPr>
        <dsp:cNvPr id="0" name=""/>
        <dsp:cNvSpPr/>
      </dsp:nvSpPr>
      <dsp:spPr>
        <a:xfrm>
          <a:off x="550959" y="3578226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Team</a:t>
          </a:r>
          <a:r>
            <a:rPr lang="es-ES" sz="2400" kern="1200" dirty="0"/>
            <a:t> </a:t>
          </a:r>
          <a:r>
            <a:rPr lang="es-ES" sz="2400" kern="1200" dirty="0" err="1"/>
            <a:t>composition</a:t>
          </a:r>
          <a:endParaRPr lang="es-ES" sz="2400" kern="1200" dirty="0"/>
        </a:p>
      </dsp:txBody>
      <dsp:txXfrm>
        <a:off x="550959" y="3578226"/>
        <a:ext cx="9628090" cy="477021"/>
      </dsp:txXfrm>
    </dsp:sp>
    <dsp:sp modelId="{ACBE00EF-D8EE-4877-ADA5-F62F75612215}">
      <dsp:nvSpPr>
        <dsp:cNvPr id="0" name=""/>
        <dsp:cNvSpPr/>
      </dsp:nvSpPr>
      <dsp:spPr>
        <a:xfrm>
          <a:off x="0" y="4174502"/>
          <a:ext cx="10179050" cy="47702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E47A018-70DD-4556-A30F-71D678A0B5C6}">
      <dsp:nvSpPr>
        <dsp:cNvPr id="0" name=""/>
        <dsp:cNvSpPr/>
      </dsp:nvSpPr>
      <dsp:spPr>
        <a:xfrm>
          <a:off x="144298" y="4281832"/>
          <a:ext cx="262361" cy="262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956569-6A89-491B-B70D-31209B1F2B29}">
      <dsp:nvSpPr>
        <dsp:cNvPr id="0" name=""/>
        <dsp:cNvSpPr/>
      </dsp:nvSpPr>
      <dsp:spPr>
        <a:xfrm>
          <a:off x="550959" y="4174502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Next </a:t>
          </a:r>
          <a:r>
            <a:rPr lang="es-ES" sz="2400" kern="1200" dirty="0" err="1"/>
            <a:t>steps</a:t>
          </a:r>
          <a:endParaRPr lang="es-ES" sz="2400" kern="1200" dirty="0"/>
        </a:p>
      </dsp:txBody>
      <dsp:txXfrm>
        <a:off x="550959" y="4174502"/>
        <a:ext cx="9628090" cy="4770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0E1530-E024-4CA1-BB3F-9611E489AEFD}">
      <dsp:nvSpPr>
        <dsp:cNvPr id="0" name=""/>
        <dsp:cNvSpPr/>
      </dsp:nvSpPr>
      <dsp:spPr>
        <a:xfrm>
          <a:off x="0" y="660"/>
          <a:ext cx="6254749" cy="15450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2B6AB93-A0F3-47BA-AEEE-1ACE25A7F4F9}">
      <dsp:nvSpPr>
        <dsp:cNvPr id="0" name=""/>
        <dsp:cNvSpPr/>
      </dsp:nvSpPr>
      <dsp:spPr>
        <a:xfrm>
          <a:off x="467366" y="348288"/>
          <a:ext cx="849756" cy="8497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72024FA-6DBC-46BB-B13B-22794BBABD76}">
      <dsp:nvSpPr>
        <dsp:cNvPr id="0" name=""/>
        <dsp:cNvSpPr/>
      </dsp:nvSpPr>
      <dsp:spPr>
        <a:xfrm>
          <a:off x="1784489" y="660"/>
          <a:ext cx="4470260" cy="1545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14" tIns="163514" rIns="163514" bIns="16351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 err="1"/>
            <a:t>Andalusian</a:t>
          </a:r>
          <a:r>
            <a:rPr lang="es-ES" sz="2500" kern="1200" dirty="0"/>
            <a:t> </a:t>
          </a:r>
          <a:r>
            <a:rPr lang="es-ES" sz="2500" kern="1200" dirty="0" err="1"/>
            <a:t>Association</a:t>
          </a:r>
          <a:r>
            <a:rPr lang="es-ES" sz="2500" kern="1200" dirty="0"/>
            <a:t> </a:t>
          </a:r>
          <a:r>
            <a:rPr lang="es-ES" sz="2500" kern="1200" dirty="0" err="1"/>
            <a:t>for</a:t>
          </a:r>
          <a:r>
            <a:rPr lang="es-ES" sz="2500" kern="1200" dirty="0"/>
            <a:t> the </a:t>
          </a:r>
          <a:r>
            <a:rPr lang="es-ES" sz="2500" kern="1200" dirty="0" err="1"/>
            <a:t>Promotion</a:t>
          </a:r>
          <a:r>
            <a:rPr lang="es-ES" sz="2500" kern="1200" dirty="0"/>
            <a:t> </a:t>
          </a:r>
          <a:r>
            <a:rPr lang="es-ES" sz="2500" kern="1200" dirty="0" err="1"/>
            <a:t>of</a:t>
          </a:r>
          <a:r>
            <a:rPr lang="es-ES" sz="2500" kern="1200" dirty="0"/>
            <a:t> </a:t>
          </a:r>
          <a:r>
            <a:rPr lang="es-ES" sz="2500" kern="1200" dirty="0" err="1"/>
            <a:t>Videogames</a:t>
          </a:r>
          <a:endParaRPr lang="en-US" sz="2500" kern="1200" dirty="0"/>
        </a:p>
      </dsp:txBody>
      <dsp:txXfrm>
        <a:off x="1784489" y="660"/>
        <a:ext cx="4470260" cy="1545012"/>
      </dsp:txXfrm>
    </dsp:sp>
    <dsp:sp modelId="{909A4F40-0159-4D8B-8583-374519CCD160}">
      <dsp:nvSpPr>
        <dsp:cNvPr id="0" name=""/>
        <dsp:cNvSpPr/>
      </dsp:nvSpPr>
      <dsp:spPr>
        <a:xfrm>
          <a:off x="0" y="1931926"/>
          <a:ext cx="6254749" cy="15450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70D6656-0FED-44AC-A468-DBC7841941F9}">
      <dsp:nvSpPr>
        <dsp:cNvPr id="0" name=""/>
        <dsp:cNvSpPr/>
      </dsp:nvSpPr>
      <dsp:spPr>
        <a:xfrm>
          <a:off x="467366" y="2279554"/>
          <a:ext cx="849756" cy="8497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4E3ED74-9CA6-4F8E-9A3D-07C2232B9C89}">
      <dsp:nvSpPr>
        <dsp:cNvPr id="0" name=""/>
        <dsp:cNvSpPr/>
      </dsp:nvSpPr>
      <dsp:spPr>
        <a:xfrm>
          <a:off x="1784489" y="1931926"/>
          <a:ext cx="4470260" cy="1545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14" tIns="163514" rIns="163514" bIns="16351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Provides human and technological resources</a:t>
          </a:r>
        </a:p>
      </dsp:txBody>
      <dsp:txXfrm>
        <a:off x="1784489" y="1931926"/>
        <a:ext cx="4470260" cy="1545012"/>
      </dsp:txXfrm>
    </dsp:sp>
    <dsp:sp modelId="{852F5547-18DF-4544-B473-28044F17BC4B}">
      <dsp:nvSpPr>
        <dsp:cNvPr id="0" name=""/>
        <dsp:cNvSpPr/>
      </dsp:nvSpPr>
      <dsp:spPr>
        <a:xfrm>
          <a:off x="0" y="3863192"/>
          <a:ext cx="6254749" cy="15450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69687E5-89CC-4286-BF77-4A004256A08F}">
      <dsp:nvSpPr>
        <dsp:cNvPr id="0" name=""/>
        <dsp:cNvSpPr/>
      </dsp:nvSpPr>
      <dsp:spPr>
        <a:xfrm>
          <a:off x="467366" y="4210819"/>
          <a:ext cx="849756" cy="8497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7B74F0E-7268-45BD-AD50-6113AA0E12EF}">
      <dsp:nvSpPr>
        <dsp:cNvPr id="0" name=""/>
        <dsp:cNvSpPr/>
      </dsp:nvSpPr>
      <dsp:spPr>
        <a:xfrm>
          <a:off x="1784489" y="3863192"/>
          <a:ext cx="4470260" cy="1545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14" tIns="163514" rIns="163514" bIns="16351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 err="1"/>
            <a:t>Includes</a:t>
          </a:r>
          <a:r>
            <a:rPr lang="es-ES" sz="2500" kern="1200" dirty="0"/>
            <a:t> </a:t>
          </a:r>
          <a:r>
            <a:rPr lang="es-ES" sz="2500" kern="1200" dirty="0" err="1"/>
            <a:t>experienced</a:t>
          </a:r>
          <a:r>
            <a:rPr lang="es-ES" sz="2500" kern="1200" dirty="0"/>
            <a:t> </a:t>
          </a:r>
          <a:r>
            <a:rPr lang="es-ES" sz="2500" kern="1200" dirty="0" err="1"/>
            <a:t>professionals</a:t>
          </a:r>
          <a:endParaRPr lang="en-US" sz="2500" kern="1200" dirty="0"/>
        </a:p>
      </dsp:txBody>
      <dsp:txXfrm>
        <a:off x="1784489" y="3863192"/>
        <a:ext cx="4470260" cy="15450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AED7D4-B27F-4B00-803F-DDF65D5CE2F5}">
      <dsp:nvSpPr>
        <dsp:cNvPr id="0" name=""/>
        <dsp:cNvSpPr/>
      </dsp:nvSpPr>
      <dsp:spPr>
        <a:xfrm>
          <a:off x="826659" y="612311"/>
          <a:ext cx="1257725" cy="12577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E38DFB-DFF8-44ED-9E95-D28036DDD27D}">
      <dsp:nvSpPr>
        <dsp:cNvPr id="0" name=""/>
        <dsp:cNvSpPr/>
      </dsp:nvSpPr>
      <dsp:spPr>
        <a:xfrm>
          <a:off x="1094699" y="880351"/>
          <a:ext cx="721645" cy="7216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7BE557-BC78-4B40-B203-E2A661E3EB11}">
      <dsp:nvSpPr>
        <dsp:cNvPr id="0" name=""/>
        <dsp:cNvSpPr/>
      </dsp:nvSpPr>
      <dsp:spPr>
        <a:xfrm>
          <a:off x="424599" y="2261788"/>
          <a:ext cx="206184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800" kern="1200"/>
            <a:t>Government aids</a:t>
          </a:r>
          <a:endParaRPr lang="en-US" sz="1800" kern="1200"/>
        </a:p>
      </dsp:txBody>
      <dsp:txXfrm>
        <a:off x="424599" y="2261788"/>
        <a:ext cx="2061845" cy="720000"/>
      </dsp:txXfrm>
    </dsp:sp>
    <dsp:sp modelId="{36667FAF-24DE-423B-9C68-C84B2618FB4B}">
      <dsp:nvSpPr>
        <dsp:cNvPr id="0" name=""/>
        <dsp:cNvSpPr/>
      </dsp:nvSpPr>
      <dsp:spPr>
        <a:xfrm>
          <a:off x="3249328" y="612311"/>
          <a:ext cx="1257725" cy="12577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FA1257-E65C-4B4B-A4E4-C17D43714C94}">
      <dsp:nvSpPr>
        <dsp:cNvPr id="0" name=""/>
        <dsp:cNvSpPr/>
      </dsp:nvSpPr>
      <dsp:spPr>
        <a:xfrm>
          <a:off x="3517367" y="880351"/>
          <a:ext cx="721645" cy="7216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4B56C4-D906-4CA9-97DB-B65E156D495F}">
      <dsp:nvSpPr>
        <dsp:cNvPr id="0" name=""/>
        <dsp:cNvSpPr/>
      </dsp:nvSpPr>
      <dsp:spPr>
        <a:xfrm>
          <a:off x="2847268" y="2261788"/>
          <a:ext cx="206184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800" kern="1200"/>
            <a:t>Company membership fees</a:t>
          </a:r>
          <a:endParaRPr lang="en-US" sz="1800" kern="1200"/>
        </a:p>
      </dsp:txBody>
      <dsp:txXfrm>
        <a:off x="2847268" y="2261788"/>
        <a:ext cx="2061845" cy="720000"/>
      </dsp:txXfrm>
    </dsp:sp>
    <dsp:sp modelId="{854B1807-4846-449D-88B2-C5A15BCDDC94}">
      <dsp:nvSpPr>
        <dsp:cNvPr id="0" name=""/>
        <dsp:cNvSpPr/>
      </dsp:nvSpPr>
      <dsp:spPr>
        <a:xfrm>
          <a:off x="5671996" y="612311"/>
          <a:ext cx="1257725" cy="12577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E499B1-F961-434F-86CB-449269DB6B44}">
      <dsp:nvSpPr>
        <dsp:cNvPr id="0" name=""/>
        <dsp:cNvSpPr/>
      </dsp:nvSpPr>
      <dsp:spPr>
        <a:xfrm>
          <a:off x="5940036" y="880351"/>
          <a:ext cx="721645" cy="7216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CF0CE0-0CD4-4CF5-899A-19BD4256720D}">
      <dsp:nvSpPr>
        <dsp:cNvPr id="0" name=""/>
        <dsp:cNvSpPr/>
      </dsp:nvSpPr>
      <dsp:spPr>
        <a:xfrm>
          <a:off x="5269936" y="2261788"/>
          <a:ext cx="206184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800" kern="1200"/>
            <a:t>Sublicensing administrative Access</a:t>
          </a:r>
          <a:endParaRPr lang="en-US" sz="1800" kern="1200"/>
        </a:p>
      </dsp:txBody>
      <dsp:txXfrm>
        <a:off x="5269936" y="2261788"/>
        <a:ext cx="2061845" cy="720000"/>
      </dsp:txXfrm>
    </dsp:sp>
    <dsp:sp modelId="{C6F23EC9-9999-4BDA-B4BF-B32FF275665A}">
      <dsp:nvSpPr>
        <dsp:cNvPr id="0" name=""/>
        <dsp:cNvSpPr/>
      </dsp:nvSpPr>
      <dsp:spPr>
        <a:xfrm>
          <a:off x="8094664" y="612311"/>
          <a:ext cx="1257725" cy="125772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ADE539-FF29-46DE-993B-D70CDC2F64F7}">
      <dsp:nvSpPr>
        <dsp:cNvPr id="0" name=""/>
        <dsp:cNvSpPr/>
      </dsp:nvSpPr>
      <dsp:spPr>
        <a:xfrm>
          <a:off x="8362704" y="880351"/>
          <a:ext cx="721645" cy="7216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DF62AC-FB47-4E3B-BE52-55CFB4237C00}">
      <dsp:nvSpPr>
        <dsp:cNvPr id="0" name=""/>
        <dsp:cNvSpPr/>
      </dsp:nvSpPr>
      <dsp:spPr>
        <a:xfrm>
          <a:off x="7692604" y="2261788"/>
          <a:ext cx="206184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800" kern="1200"/>
            <a:t>Development events</a:t>
          </a:r>
          <a:endParaRPr lang="en-US" sz="1800" kern="1200"/>
        </a:p>
      </dsp:txBody>
      <dsp:txXfrm>
        <a:off x="7692604" y="2261788"/>
        <a:ext cx="2061845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BCA6B-2CBD-4D70-98A9-867CBFC3E89B}">
      <dsp:nvSpPr>
        <dsp:cNvPr id="0" name=""/>
        <dsp:cNvSpPr/>
      </dsp:nvSpPr>
      <dsp:spPr>
        <a:xfrm>
          <a:off x="991607" y="362654"/>
          <a:ext cx="927830" cy="927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E3E88C-A259-4058-B576-EDE371F644C8}">
      <dsp:nvSpPr>
        <dsp:cNvPr id="0" name=""/>
        <dsp:cNvSpPr/>
      </dsp:nvSpPr>
      <dsp:spPr>
        <a:xfrm>
          <a:off x="424599" y="1581279"/>
          <a:ext cx="206184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/>
            <a:t>Intuitive design</a:t>
          </a:r>
          <a:endParaRPr lang="en-US" sz="2700" kern="1200"/>
        </a:p>
      </dsp:txBody>
      <dsp:txXfrm>
        <a:off x="424599" y="1581279"/>
        <a:ext cx="2061845" cy="720000"/>
      </dsp:txXfrm>
    </dsp:sp>
    <dsp:sp modelId="{01A5B9B1-A5F0-498C-B122-E585F636461C}">
      <dsp:nvSpPr>
        <dsp:cNvPr id="0" name=""/>
        <dsp:cNvSpPr/>
      </dsp:nvSpPr>
      <dsp:spPr>
        <a:xfrm>
          <a:off x="3414275" y="362654"/>
          <a:ext cx="927830" cy="927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0C1D45-1303-4F93-8805-B3154915EDCA}">
      <dsp:nvSpPr>
        <dsp:cNvPr id="0" name=""/>
        <dsp:cNvSpPr/>
      </dsp:nvSpPr>
      <dsp:spPr>
        <a:xfrm>
          <a:off x="2847268" y="1581279"/>
          <a:ext cx="206184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/>
            <a:t>Credibility</a:t>
          </a:r>
          <a:endParaRPr lang="en-US" sz="2700" kern="1200"/>
        </a:p>
      </dsp:txBody>
      <dsp:txXfrm>
        <a:off x="2847268" y="1581279"/>
        <a:ext cx="2061845" cy="720000"/>
      </dsp:txXfrm>
    </dsp:sp>
    <dsp:sp modelId="{5EF201C0-523E-4B35-A154-C75F296DA13B}">
      <dsp:nvSpPr>
        <dsp:cNvPr id="0" name=""/>
        <dsp:cNvSpPr/>
      </dsp:nvSpPr>
      <dsp:spPr>
        <a:xfrm>
          <a:off x="5836943" y="362654"/>
          <a:ext cx="927830" cy="927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4770733-FC17-4F0F-9B42-2E3B2140F2FB}">
      <dsp:nvSpPr>
        <dsp:cNvPr id="0" name=""/>
        <dsp:cNvSpPr/>
      </dsp:nvSpPr>
      <dsp:spPr>
        <a:xfrm>
          <a:off x="5269936" y="1581279"/>
          <a:ext cx="206184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err="1"/>
            <a:t>Proximity</a:t>
          </a:r>
          <a:endParaRPr lang="en-US" sz="2700" kern="1200"/>
        </a:p>
      </dsp:txBody>
      <dsp:txXfrm>
        <a:off x="5269936" y="1581279"/>
        <a:ext cx="2061845" cy="720000"/>
      </dsp:txXfrm>
    </dsp:sp>
    <dsp:sp modelId="{797B38F4-3E66-4F65-A75F-3839A0182C11}">
      <dsp:nvSpPr>
        <dsp:cNvPr id="0" name=""/>
        <dsp:cNvSpPr/>
      </dsp:nvSpPr>
      <dsp:spPr>
        <a:xfrm>
          <a:off x="8259612" y="362654"/>
          <a:ext cx="927830" cy="927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C19DF6-A7A0-49C7-9CF9-4C6B2BBD61D0}">
      <dsp:nvSpPr>
        <dsp:cNvPr id="0" name=""/>
        <dsp:cNvSpPr/>
      </dsp:nvSpPr>
      <dsp:spPr>
        <a:xfrm>
          <a:off x="7692604" y="1581279"/>
          <a:ext cx="206184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/>
            <a:t>Collaboration</a:t>
          </a:r>
          <a:endParaRPr lang="en-US" sz="2700" kern="1200"/>
        </a:p>
      </dsp:txBody>
      <dsp:txXfrm>
        <a:off x="7692604" y="1581279"/>
        <a:ext cx="2061845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131025-024B-4EDB-A9B0-2E912CA35A4A}">
      <dsp:nvSpPr>
        <dsp:cNvPr id="0" name=""/>
        <dsp:cNvSpPr/>
      </dsp:nvSpPr>
      <dsp:spPr>
        <a:xfrm>
          <a:off x="0" y="567"/>
          <a:ext cx="10179050" cy="47702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4A533E3-7224-423A-9AC9-FDA426284205}">
      <dsp:nvSpPr>
        <dsp:cNvPr id="0" name=""/>
        <dsp:cNvSpPr/>
      </dsp:nvSpPr>
      <dsp:spPr>
        <a:xfrm>
          <a:off x="144298" y="107897"/>
          <a:ext cx="262361" cy="2623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BC2F67-E6A6-4C02-931B-30518ED2D741}">
      <dsp:nvSpPr>
        <dsp:cNvPr id="0" name=""/>
        <dsp:cNvSpPr/>
      </dsp:nvSpPr>
      <dsp:spPr>
        <a:xfrm>
          <a:off x="550959" y="567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What</a:t>
          </a:r>
          <a:r>
            <a:rPr lang="es-ES" sz="2400" kern="1200" dirty="0"/>
            <a:t> </a:t>
          </a:r>
          <a:r>
            <a:rPr lang="es-ES" sz="2400" kern="1200" dirty="0" err="1"/>
            <a:t>is</a:t>
          </a:r>
          <a:r>
            <a:rPr lang="es-ES" sz="2400" kern="1200" dirty="0"/>
            <a:t> </a:t>
          </a:r>
          <a:r>
            <a:rPr lang="es-ES" sz="2400" kern="1200" dirty="0" err="1"/>
            <a:t>Aim</a:t>
          </a:r>
          <a:r>
            <a:rPr lang="es-ES" sz="2400" kern="1200" dirty="0"/>
            <a:t> Games?</a:t>
          </a:r>
          <a:endParaRPr lang="en-US" sz="2400" kern="1200" dirty="0"/>
        </a:p>
      </dsp:txBody>
      <dsp:txXfrm>
        <a:off x="550959" y="567"/>
        <a:ext cx="9628090" cy="477021"/>
      </dsp:txXfrm>
    </dsp:sp>
    <dsp:sp modelId="{4ABDE5A3-9976-4D7A-B8D4-563C27594EBF}">
      <dsp:nvSpPr>
        <dsp:cNvPr id="0" name=""/>
        <dsp:cNvSpPr/>
      </dsp:nvSpPr>
      <dsp:spPr>
        <a:xfrm>
          <a:off x="0" y="596844"/>
          <a:ext cx="10179050" cy="4770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1C21F58-C686-4A07-9DFD-9BD491551BF2}">
      <dsp:nvSpPr>
        <dsp:cNvPr id="0" name=""/>
        <dsp:cNvSpPr/>
      </dsp:nvSpPr>
      <dsp:spPr>
        <a:xfrm>
          <a:off x="9090980" y="1364640"/>
          <a:ext cx="262361" cy="262361"/>
        </a:xfrm>
        <a:prstGeom prst="rect">
          <a:avLst/>
        </a:prstGeom>
        <a:gradFill rotWithShape="0">
          <a:gsLst>
            <a:gs pos="0">
              <a:schemeClr val="bg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bg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bg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EAA622-36F4-4A67-8A76-22FBA0AB6A38}">
      <dsp:nvSpPr>
        <dsp:cNvPr id="0" name=""/>
        <dsp:cNvSpPr/>
      </dsp:nvSpPr>
      <dsp:spPr>
        <a:xfrm>
          <a:off x="550959" y="596844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Advertisements</a:t>
          </a:r>
        </a:p>
      </dsp:txBody>
      <dsp:txXfrm>
        <a:off x="550959" y="596844"/>
        <a:ext cx="9628090" cy="477021"/>
      </dsp:txXfrm>
    </dsp:sp>
    <dsp:sp modelId="{6778207B-2338-49AA-B3AB-05EEA65D9488}">
      <dsp:nvSpPr>
        <dsp:cNvPr id="0" name=""/>
        <dsp:cNvSpPr/>
      </dsp:nvSpPr>
      <dsp:spPr>
        <a:xfrm>
          <a:off x="0" y="1193120"/>
          <a:ext cx="10179050" cy="47702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4DE3EF5-7895-43C6-885A-3A72928D3B86}">
      <dsp:nvSpPr>
        <dsp:cNvPr id="0" name=""/>
        <dsp:cNvSpPr/>
      </dsp:nvSpPr>
      <dsp:spPr>
        <a:xfrm>
          <a:off x="144298" y="1300450"/>
          <a:ext cx="262361" cy="2623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7F7E42-70F1-431C-ACB7-1836328F63EB}">
      <dsp:nvSpPr>
        <dsp:cNvPr id="0" name=""/>
        <dsp:cNvSpPr/>
      </dsp:nvSpPr>
      <dsp:spPr>
        <a:xfrm>
          <a:off x="550959" y="1193120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err="1"/>
            <a:t>Demonstration</a:t>
          </a:r>
          <a:endParaRPr lang="es-ES" sz="2400" kern="1200"/>
        </a:p>
      </dsp:txBody>
      <dsp:txXfrm>
        <a:off x="550959" y="1193120"/>
        <a:ext cx="9628090" cy="477021"/>
      </dsp:txXfrm>
    </dsp:sp>
    <dsp:sp modelId="{D6063AC8-1824-46A6-9F3A-354B95BFD657}">
      <dsp:nvSpPr>
        <dsp:cNvPr id="0" name=""/>
        <dsp:cNvSpPr/>
      </dsp:nvSpPr>
      <dsp:spPr>
        <a:xfrm>
          <a:off x="0" y="1789397"/>
          <a:ext cx="10179050" cy="4770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A7AE68-6B5D-495C-94B9-80F7DDDAF6E5}">
      <dsp:nvSpPr>
        <dsp:cNvPr id="0" name=""/>
        <dsp:cNvSpPr/>
      </dsp:nvSpPr>
      <dsp:spPr>
        <a:xfrm>
          <a:off x="144298" y="1896726"/>
          <a:ext cx="262361" cy="2623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FD1789-041B-4371-81B1-1870C021CAA8}">
      <dsp:nvSpPr>
        <dsp:cNvPr id="0" name=""/>
        <dsp:cNvSpPr/>
      </dsp:nvSpPr>
      <dsp:spPr>
        <a:xfrm>
          <a:off x="550959" y="1789397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Where</a:t>
          </a:r>
          <a:r>
            <a:rPr lang="es-ES" sz="2400" kern="1200" dirty="0"/>
            <a:t> </a:t>
          </a:r>
          <a:r>
            <a:rPr lang="es-ES" sz="2400" kern="1200" dirty="0" err="1"/>
            <a:t>we</a:t>
          </a:r>
          <a:r>
            <a:rPr lang="es-ES" sz="2400" kern="1200" dirty="0"/>
            <a:t> are</a:t>
          </a:r>
        </a:p>
      </dsp:txBody>
      <dsp:txXfrm>
        <a:off x="550959" y="1789397"/>
        <a:ext cx="9628090" cy="477021"/>
      </dsp:txXfrm>
    </dsp:sp>
    <dsp:sp modelId="{48942088-4003-48A6-9410-91EEB1B380AF}">
      <dsp:nvSpPr>
        <dsp:cNvPr id="0" name=""/>
        <dsp:cNvSpPr/>
      </dsp:nvSpPr>
      <dsp:spPr>
        <a:xfrm>
          <a:off x="0" y="2385673"/>
          <a:ext cx="10179050" cy="47702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EE1BD56-3767-4605-8CD0-48453BB2094B}">
      <dsp:nvSpPr>
        <dsp:cNvPr id="0" name=""/>
        <dsp:cNvSpPr/>
      </dsp:nvSpPr>
      <dsp:spPr>
        <a:xfrm>
          <a:off x="144298" y="2493003"/>
          <a:ext cx="262361" cy="26236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06815C-135F-4AD2-9805-D5269E9326A0}">
      <dsp:nvSpPr>
        <dsp:cNvPr id="0" name=""/>
        <dsp:cNvSpPr/>
      </dsp:nvSpPr>
      <dsp:spPr>
        <a:xfrm>
          <a:off x="550959" y="2385673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Productivity</a:t>
          </a:r>
          <a:r>
            <a:rPr lang="es-ES" sz="2400" kern="1200" dirty="0"/>
            <a:t> control</a:t>
          </a:r>
        </a:p>
      </dsp:txBody>
      <dsp:txXfrm>
        <a:off x="550959" y="2385673"/>
        <a:ext cx="9628090" cy="477021"/>
      </dsp:txXfrm>
    </dsp:sp>
    <dsp:sp modelId="{FD00C6CE-421A-45E0-96F5-EFAF73165011}">
      <dsp:nvSpPr>
        <dsp:cNvPr id="0" name=""/>
        <dsp:cNvSpPr/>
      </dsp:nvSpPr>
      <dsp:spPr>
        <a:xfrm>
          <a:off x="0" y="2981950"/>
          <a:ext cx="10179050" cy="47702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C5E21DE-0560-48BA-97FA-3FDCCEA65850}">
      <dsp:nvSpPr>
        <dsp:cNvPr id="0" name=""/>
        <dsp:cNvSpPr/>
      </dsp:nvSpPr>
      <dsp:spPr>
        <a:xfrm>
          <a:off x="144298" y="3089279"/>
          <a:ext cx="262361" cy="26236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2005FA-99D8-451C-84D6-7CA9BC17F5AB}">
      <dsp:nvSpPr>
        <dsp:cNvPr id="0" name=""/>
        <dsp:cNvSpPr/>
      </dsp:nvSpPr>
      <dsp:spPr>
        <a:xfrm>
          <a:off x="550959" y="2981950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Issues </a:t>
          </a:r>
          <a:r>
            <a:rPr lang="es-ES" sz="2400" kern="1200" dirty="0" err="1"/>
            <a:t>faced</a:t>
          </a:r>
          <a:endParaRPr lang="es-ES" sz="2400" kern="1200" dirty="0"/>
        </a:p>
      </dsp:txBody>
      <dsp:txXfrm>
        <a:off x="550959" y="2981950"/>
        <a:ext cx="9628090" cy="477021"/>
      </dsp:txXfrm>
    </dsp:sp>
    <dsp:sp modelId="{90EAB018-5F6E-4367-BAA6-6171B10E6CDB}">
      <dsp:nvSpPr>
        <dsp:cNvPr id="0" name=""/>
        <dsp:cNvSpPr/>
      </dsp:nvSpPr>
      <dsp:spPr>
        <a:xfrm>
          <a:off x="0" y="3578226"/>
          <a:ext cx="10179050" cy="4770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02C684-E266-4A85-85EA-304A1AAFF6D1}">
      <dsp:nvSpPr>
        <dsp:cNvPr id="0" name=""/>
        <dsp:cNvSpPr/>
      </dsp:nvSpPr>
      <dsp:spPr>
        <a:xfrm>
          <a:off x="144298" y="3685556"/>
          <a:ext cx="262361" cy="26236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9EF1D2-786F-4FC3-9C64-0F22BECC4C06}">
      <dsp:nvSpPr>
        <dsp:cNvPr id="0" name=""/>
        <dsp:cNvSpPr/>
      </dsp:nvSpPr>
      <dsp:spPr>
        <a:xfrm>
          <a:off x="550959" y="3578226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Team</a:t>
          </a:r>
          <a:r>
            <a:rPr lang="es-ES" sz="2400" kern="1200" dirty="0"/>
            <a:t> </a:t>
          </a:r>
          <a:r>
            <a:rPr lang="es-ES" sz="2400" kern="1200" dirty="0" err="1"/>
            <a:t>composition</a:t>
          </a:r>
          <a:endParaRPr lang="es-ES" sz="2400" kern="1200" dirty="0"/>
        </a:p>
      </dsp:txBody>
      <dsp:txXfrm>
        <a:off x="550959" y="3578226"/>
        <a:ext cx="9628090" cy="477021"/>
      </dsp:txXfrm>
    </dsp:sp>
    <dsp:sp modelId="{ACBE00EF-D8EE-4877-ADA5-F62F75612215}">
      <dsp:nvSpPr>
        <dsp:cNvPr id="0" name=""/>
        <dsp:cNvSpPr/>
      </dsp:nvSpPr>
      <dsp:spPr>
        <a:xfrm>
          <a:off x="0" y="4174502"/>
          <a:ext cx="10179050" cy="47702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E47A018-70DD-4556-A30F-71D678A0B5C6}">
      <dsp:nvSpPr>
        <dsp:cNvPr id="0" name=""/>
        <dsp:cNvSpPr/>
      </dsp:nvSpPr>
      <dsp:spPr>
        <a:xfrm>
          <a:off x="144298" y="4281832"/>
          <a:ext cx="262361" cy="262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956569-6A89-491B-B70D-31209B1F2B29}">
      <dsp:nvSpPr>
        <dsp:cNvPr id="0" name=""/>
        <dsp:cNvSpPr/>
      </dsp:nvSpPr>
      <dsp:spPr>
        <a:xfrm>
          <a:off x="550959" y="4174502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Next </a:t>
          </a:r>
          <a:r>
            <a:rPr lang="es-ES" sz="2400" kern="1200" dirty="0" err="1"/>
            <a:t>steps</a:t>
          </a:r>
          <a:endParaRPr lang="es-ES" sz="2400" kern="1200" dirty="0"/>
        </a:p>
      </dsp:txBody>
      <dsp:txXfrm>
        <a:off x="550959" y="4174502"/>
        <a:ext cx="9628090" cy="47702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131025-024B-4EDB-A9B0-2E912CA35A4A}">
      <dsp:nvSpPr>
        <dsp:cNvPr id="0" name=""/>
        <dsp:cNvSpPr/>
      </dsp:nvSpPr>
      <dsp:spPr>
        <a:xfrm>
          <a:off x="0" y="567"/>
          <a:ext cx="10179050" cy="47702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4A533E3-7224-423A-9AC9-FDA426284205}">
      <dsp:nvSpPr>
        <dsp:cNvPr id="0" name=""/>
        <dsp:cNvSpPr/>
      </dsp:nvSpPr>
      <dsp:spPr>
        <a:xfrm>
          <a:off x="144298" y="107897"/>
          <a:ext cx="262361" cy="2623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BC2F67-E6A6-4C02-931B-30518ED2D741}">
      <dsp:nvSpPr>
        <dsp:cNvPr id="0" name=""/>
        <dsp:cNvSpPr/>
      </dsp:nvSpPr>
      <dsp:spPr>
        <a:xfrm>
          <a:off x="550959" y="567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What</a:t>
          </a:r>
          <a:r>
            <a:rPr lang="es-ES" sz="2400" kern="1200" dirty="0"/>
            <a:t> </a:t>
          </a:r>
          <a:r>
            <a:rPr lang="es-ES" sz="2400" kern="1200" dirty="0" err="1"/>
            <a:t>is</a:t>
          </a:r>
          <a:r>
            <a:rPr lang="es-ES" sz="2400" kern="1200" dirty="0"/>
            <a:t> </a:t>
          </a:r>
          <a:r>
            <a:rPr lang="es-ES" sz="2400" kern="1200" dirty="0" err="1"/>
            <a:t>Aim</a:t>
          </a:r>
          <a:r>
            <a:rPr lang="es-ES" sz="2400" kern="1200" dirty="0"/>
            <a:t> Games?</a:t>
          </a:r>
          <a:endParaRPr lang="en-US" sz="2400" kern="1200" dirty="0"/>
        </a:p>
      </dsp:txBody>
      <dsp:txXfrm>
        <a:off x="550959" y="567"/>
        <a:ext cx="9628090" cy="477021"/>
      </dsp:txXfrm>
    </dsp:sp>
    <dsp:sp modelId="{4ABDE5A3-9976-4D7A-B8D4-563C27594EBF}">
      <dsp:nvSpPr>
        <dsp:cNvPr id="0" name=""/>
        <dsp:cNvSpPr/>
      </dsp:nvSpPr>
      <dsp:spPr>
        <a:xfrm>
          <a:off x="0" y="596844"/>
          <a:ext cx="10179050" cy="4770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1C21F58-C686-4A07-9DFD-9BD491551BF2}">
      <dsp:nvSpPr>
        <dsp:cNvPr id="0" name=""/>
        <dsp:cNvSpPr/>
      </dsp:nvSpPr>
      <dsp:spPr>
        <a:xfrm>
          <a:off x="9090980" y="1364640"/>
          <a:ext cx="262361" cy="262361"/>
        </a:xfrm>
        <a:prstGeom prst="rect">
          <a:avLst/>
        </a:prstGeom>
        <a:gradFill rotWithShape="0">
          <a:gsLst>
            <a:gs pos="0">
              <a:schemeClr val="bg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bg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bg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EAA622-36F4-4A67-8A76-22FBA0AB6A38}">
      <dsp:nvSpPr>
        <dsp:cNvPr id="0" name=""/>
        <dsp:cNvSpPr/>
      </dsp:nvSpPr>
      <dsp:spPr>
        <a:xfrm>
          <a:off x="550959" y="596844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Advertisements</a:t>
          </a:r>
        </a:p>
      </dsp:txBody>
      <dsp:txXfrm>
        <a:off x="550959" y="596844"/>
        <a:ext cx="9628090" cy="477021"/>
      </dsp:txXfrm>
    </dsp:sp>
    <dsp:sp modelId="{6778207B-2338-49AA-B3AB-05EEA65D9488}">
      <dsp:nvSpPr>
        <dsp:cNvPr id="0" name=""/>
        <dsp:cNvSpPr/>
      </dsp:nvSpPr>
      <dsp:spPr>
        <a:xfrm>
          <a:off x="0" y="1193120"/>
          <a:ext cx="10179050" cy="47702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4DE3EF5-7895-43C6-885A-3A72928D3B86}">
      <dsp:nvSpPr>
        <dsp:cNvPr id="0" name=""/>
        <dsp:cNvSpPr/>
      </dsp:nvSpPr>
      <dsp:spPr>
        <a:xfrm>
          <a:off x="144298" y="1300450"/>
          <a:ext cx="262361" cy="2623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7F7E42-70F1-431C-ACB7-1836328F63EB}">
      <dsp:nvSpPr>
        <dsp:cNvPr id="0" name=""/>
        <dsp:cNvSpPr/>
      </dsp:nvSpPr>
      <dsp:spPr>
        <a:xfrm>
          <a:off x="550959" y="1193120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err="1"/>
            <a:t>Demonstration</a:t>
          </a:r>
          <a:endParaRPr lang="es-ES" sz="2400" kern="1200"/>
        </a:p>
      </dsp:txBody>
      <dsp:txXfrm>
        <a:off x="550959" y="1193120"/>
        <a:ext cx="9628090" cy="477021"/>
      </dsp:txXfrm>
    </dsp:sp>
    <dsp:sp modelId="{D6063AC8-1824-46A6-9F3A-354B95BFD657}">
      <dsp:nvSpPr>
        <dsp:cNvPr id="0" name=""/>
        <dsp:cNvSpPr/>
      </dsp:nvSpPr>
      <dsp:spPr>
        <a:xfrm>
          <a:off x="0" y="1789397"/>
          <a:ext cx="10179050" cy="4770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A7AE68-6B5D-495C-94B9-80F7DDDAF6E5}">
      <dsp:nvSpPr>
        <dsp:cNvPr id="0" name=""/>
        <dsp:cNvSpPr/>
      </dsp:nvSpPr>
      <dsp:spPr>
        <a:xfrm>
          <a:off x="144298" y="1896726"/>
          <a:ext cx="262361" cy="2623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FD1789-041B-4371-81B1-1870C021CAA8}">
      <dsp:nvSpPr>
        <dsp:cNvPr id="0" name=""/>
        <dsp:cNvSpPr/>
      </dsp:nvSpPr>
      <dsp:spPr>
        <a:xfrm>
          <a:off x="550959" y="1789397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Where</a:t>
          </a:r>
          <a:r>
            <a:rPr lang="es-ES" sz="2400" kern="1200" dirty="0"/>
            <a:t> </a:t>
          </a:r>
          <a:r>
            <a:rPr lang="es-ES" sz="2400" kern="1200" dirty="0" err="1"/>
            <a:t>we</a:t>
          </a:r>
          <a:r>
            <a:rPr lang="es-ES" sz="2400" kern="1200" dirty="0"/>
            <a:t> are</a:t>
          </a:r>
        </a:p>
      </dsp:txBody>
      <dsp:txXfrm>
        <a:off x="550959" y="1789397"/>
        <a:ext cx="9628090" cy="477021"/>
      </dsp:txXfrm>
    </dsp:sp>
    <dsp:sp modelId="{48942088-4003-48A6-9410-91EEB1B380AF}">
      <dsp:nvSpPr>
        <dsp:cNvPr id="0" name=""/>
        <dsp:cNvSpPr/>
      </dsp:nvSpPr>
      <dsp:spPr>
        <a:xfrm>
          <a:off x="0" y="2385673"/>
          <a:ext cx="10179050" cy="47702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EE1BD56-3767-4605-8CD0-48453BB2094B}">
      <dsp:nvSpPr>
        <dsp:cNvPr id="0" name=""/>
        <dsp:cNvSpPr/>
      </dsp:nvSpPr>
      <dsp:spPr>
        <a:xfrm>
          <a:off x="144298" y="2493003"/>
          <a:ext cx="262361" cy="26236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06815C-135F-4AD2-9805-D5269E9326A0}">
      <dsp:nvSpPr>
        <dsp:cNvPr id="0" name=""/>
        <dsp:cNvSpPr/>
      </dsp:nvSpPr>
      <dsp:spPr>
        <a:xfrm>
          <a:off x="550959" y="2385673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Productivity</a:t>
          </a:r>
          <a:r>
            <a:rPr lang="es-ES" sz="2400" kern="1200" dirty="0"/>
            <a:t> control</a:t>
          </a:r>
        </a:p>
      </dsp:txBody>
      <dsp:txXfrm>
        <a:off x="550959" y="2385673"/>
        <a:ext cx="9628090" cy="477021"/>
      </dsp:txXfrm>
    </dsp:sp>
    <dsp:sp modelId="{FD00C6CE-421A-45E0-96F5-EFAF73165011}">
      <dsp:nvSpPr>
        <dsp:cNvPr id="0" name=""/>
        <dsp:cNvSpPr/>
      </dsp:nvSpPr>
      <dsp:spPr>
        <a:xfrm>
          <a:off x="0" y="2981950"/>
          <a:ext cx="10179050" cy="47702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C5E21DE-0560-48BA-97FA-3FDCCEA65850}">
      <dsp:nvSpPr>
        <dsp:cNvPr id="0" name=""/>
        <dsp:cNvSpPr/>
      </dsp:nvSpPr>
      <dsp:spPr>
        <a:xfrm>
          <a:off x="144298" y="3089279"/>
          <a:ext cx="262361" cy="26236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2005FA-99D8-451C-84D6-7CA9BC17F5AB}">
      <dsp:nvSpPr>
        <dsp:cNvPr id="0" name=""/>
        <dsp:cNvSpPr/>
      </dsp:nvSpPr>
      <dsp:spPr>
        <a:xfrm>
          <a:off x="550959" y="2981950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Issues </a:t>
          </a:r>
          <a:r>
            <a:rPr lang="es-ES" sz="2400" kern="1200" dirty="0" err="1"/>
            <a:t>faced</a:t>
          </a:r>
          <a:endParaRPr lang="es-ES" sz="2400" kern="1200" dirty="0"/>
        </a:p>
      </dsp:txBody>
      <dsp:txXfrm>
        <a:off x="550959" y="2981950"/>
        <a:ext cx="9628090" cy="477021"/>
      </dsp:txXfrm>
    </dsp:sp>
    <dsp:sp modelId="{90EAB018-5F6E-4367-BAA6-6171B10E6CDB}">
      <dsp:nvSpPr>
        <dsp:cNvPr id="0" name=""/>
        <dsp:cNvSpPr/>
      </dsp:nvSpPr>
      <dsp:spPr>
        <a:xfrm>
          <a:off x="0" y="3578226"/>
          <a:ext cx="10179050" cy="4770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02C684-E266-4A85-85EA-304A1AAFF6D1}">
      <dsp:nvSpPr>
        <dsp:cNvPr id="0" name=""/>
        <dsp:cNvSpPr/>
      </dsp:nvSpPr>
      <dsp:spPr>
        <a:xfrm>
          <a:off x="144298" y="3685556"/>
          <a:ext cx="262361" cy="26236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9EF1D2-786F-4FC3-9C64-0F22BECC4C06}">
      <dsp:nvSpPr>
        <dsp:cNvPr id="0" name=""/>
        <dsp:cNvSpPr/>
      </dsp:nvSpPr>
      <dsp:spPr>
        <a:xfrm>
          <a:off x="550959" y="3578226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Team</a:t>
          </a:r>
          <a:r>
            <a:rPr lang="es-ES" sz="2400" kern="1200" dirty="0"/>
            <a:t> </a:t>
          </a:r>
          <a:r>
            <a:rPr lang="es-ES" sz="2400" kern="1200" dirty="0" err="1"/>
            <a:t>composition</a:t>
          </a:r>
          <a:endParaRPr lang="es-ES" sz="2400" kern="1200" dirty="0"/>
        </a:p>
      </dsp:txBody>
      <dsp:txXfrm>
        <a:off x="550959" y="3578226"/>
        <a:ext cx="9628090" cy="477021"/>
      </dsp:txXfrm>
    </dsp:sp>
    <dsp:sp modelId="{ACBE00EF-D8EE-4877-ADA5-F62F75612215}">
      <dsp:nvSpPr>
        <dsp:cNvPr id="0" name=""/>
        <dsp:cNvSpPr/>
      </dsp:nvSpPr>
      <dsp:spPr>
        <a:xfrm>
          <a:off x="0" y="4174502"/>
          <a:ext cx="10179050" cy="47702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E47A018-70DD-4556-A30F-71D678A0B5C6}">
      <dsp:nvSpPr>
        <dsp:cNvPr id="0" name=""/>
        <dsp:cNvSpPr/>
      </dsp:nvSpPr>
      <dsp:spPr>
        <a:xfrm>
          <a:off x="144298" y="4281832"/>
          <a:ext cx="262361" cy="262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956569-6A89-491B-B70D-31209B1F2B29}">
      <dsp:nvSpPr>
        <dsp:cNvPr id="0" name=""/>
        <dsp:cNvSpPr/>
      </dsp:nvSpPr>
      <dsp:spPr>
        <a:xfrm>
          <a:off x="550959" y="4174502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Next </a:t>
          </a:r>
          <a:r>
            <a:rPr lang="es-ES" sz="2400" kern="1200" dirty="0" err="1"/>
            <a:t>steps</a:t>
          </a:r>
          <a:endParaRPr lang="es-ES" sz="2400" kern="1200" dirty="0"/>
        </a:p>
      </dsp:txBody>
      <dsp:txXfrm>
        <a:off x="550959" y="4174502"/>
        <a:ext cx="9628090" cy="47702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131025-024B-4EDB-A9B0-2E912CA35A4A}">
      <dsp:nvSpPr>
        <dsp:cNvPr id="0" name=""/>
        <dsp:cNvSpPr/>
      </dsp:nvSpPr>
      <dsp:spPr>
        <a:xfrm>
          <a:off x="0" y="567"/>
          <a:ext cx="10179050" cy="47702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4A533E3-7224-423A-9AC9-FDA426284205}">
      <dsp:nvSpPr>
        <dsp:cNvPr id="0" name=""/>
        <dsp:cNvSpPr/>
      </dsp:nvSpPr>
      <dsp:spPr>
        <a:xfrm>
          <a:off x="144298" y="107897"/>
          <a:ext cx="262361" cy="2623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BC2F67-E6A6-4C02-931B-30518ED2D741}">
      <dsp:nvSpPr>
        <dsp:cNvPr id="0" name=""/>
        <dsp:cNvSpPr/>
      </dsp:nvSpPr>
      <dsp:spPr>
        <a:xfrm>
          <a:off x="550959" y="567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What</a:t>
          </a:r>
          <a:r>
            <a:rPr lang="es-ES" sz="2400" kern="1200" dirty="0"/>
            <a:t> </a:t>
          </a:r>
          <a:r>
            <a:rPr lang="es-ES" sz="2400" kern="1200" dirty="0" err="1"/>
            <a:t>is</a:t>
          </a:r>
          <a:r>
            <a:rPr lang="es-ES" sz="2400" kern="1200" dirty="0"/>
            <a:t> </a:t>
          </a:r>
          <a:r>
            <a:rPr lang="es-ES" sz="2400" kern="1200" dirty="0" err="1"/>
            <a:t>Aim</a:t>
          </a:r>
          <a:r>
            <a:rPr lang="es-ES" sz="2400" kern="1200" dirty="0"/>
            <a:t> Games?</a:t>
          </a:r>
          <a:endParaRPr lang="en-US" sz="2400" kern="1200" dirty="0"/>
        </a:p>
      </dsp:txBody>
      <dsp:txXfrm>
        <a:off x="550959" y="567"/>
        <a:ext cx="9628090" cy="477021"/>
      </dsp:txXfrm>
    </dsp:sp>
    <dsp:sp modelId="{4ABDE5A3-9976-4D7A-B8D4-563C27594EBF}">
      <dsp:nvSpPr>
        <dsp:cNvPr id="0" name=""/>
        <dsp:cNvSpPr/>
      </dsp:nvSpPr>
      <dsp:spPr>
        <a:xfrm>
          <a:off x="0" y="596844"/>
          <a:ext cx="10179050" cy="4770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1C21F58-C686-4A07-9DFD-9BD491551BF2}">
      <dsp:nvSpPr>
        <dsp:cNvPr id="0" name=""/>
        <dsp:cNvSpPr/>
      </dsp:nvSpPr>
      <dsp:spPr>
        <a:xfrm>
          <a:off x="9090980" y="1364640"/>
          <a:ext cx="262361" cy="262361"/>
        </a:xfrm>
        <a:prstGeom prst="rect">
          <a:avLst/>
        </a:prstGeom>
        <a:gradFill rotWithShape="0">
          <a:gsLst>
            <a:gs pos="0">
              <a:schemeClr val="bg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bg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bg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EAA622-36F4-4A67-8A76-22FBA0AB6A38}">
      <dsp:nvSpPr>
        <dsp:cNvPr id="0" name=""/>
        <dsp:cNvSpPr/>
      </dsp:nvSpPr>
      <dsp:spPr>
        <a:xfrm>
          <a:off x="550959" y="596844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Advertisements</a:t>
          </a:r>
        </a:p>
      </dsp:txBody>
      <dsp:txXfrm>
        <a:off x="550959" y="596844"/>
        <a:ext cx="9628090" cy="477021"/>
      </dsp:txXfrm>
    </dsp:sp>
    <dsp:sp modelId="{6778207B-2338-49AA-B3AB-05EEA65D9488}">
      <dsp:nvSpPr>
        <dsp:cNvPr id="0" name=""/>
        <dsp:cNvSpPr/>
      </dsp:nvSpPr>
      <dsp:spPr>
        <a:xfrm>
          <a:off x="0" y="1193120"/>
          <a:ext cx="10179050" cy="47702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4DE3EF5-7895-43C6-885A-3A72928D3B86}">
      <dsp:nvSpPr>
        <dsp:cNvPr id="0" name=""/>
        <dsp:cNvSpPr/>
      </dsp:nvSpPr>
      <dsp:spPr>
        <a:xfrm>
          <a:off x="144298" y="1300450"/>
          <a:ext cx="262361" cy="2623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7F7E42-70F1-431C-ACB7-1836328F63EB}">
      <dsp:nvSpPr>
        <dsp:cNvPr id="0" name=""/>
        <dsp:cNvSpPr/>
      </dsp:nvSpPr>
      <dsp:spPr>
        <a:xfrm>
          <a:off x="550959" y="1193120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err="1"/>
            <a:t>Demonstration</a:t>
          </a:r>
          <a:endParaRPr lang="es-ES" sz="2400" kern="1200"/>
        </a:p>
      </dsp:txBody>
      <dsp:txXfrm>
        <a:off x="550959" y="1193120"/>
        <a:ext cx="9628090" cy="477021"/>
      </dsp:txXfrm>
    </dsp:sp>
    <dsp:sp modelId="{D6063AC8-1824-46A6-9F3A-354B95BFD657}">
      <dsp:nvSpPr>
        <dsp:cNvPr id="0" name=""/>
        <dsp:cNvSpPr/>
      </dsp:nvSpPr>
      <dsp:spPr>
        <a:xfrm>
          <a:off x="0" y="1789397"/>
          <a:ext cx="10179050" cy="4770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A7AE68-6B5D-495C-94B9-80F7DDDAF6E5}">
      <dsp:nvSpPr>
        <dsp:cNvPr id="0" name=""/>
        <dsp:cNvSpPr/>
      </dsp:nvSpPr>
      <dsp:spPr>
        <a:xfrm>
          <a:off x="144298" y="1896726"/>
          <a:ext cx="262361" cy="2623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FD1789-041B-4371-81B1-1870C021CAA8}">
      <dsp:nvSpPr>
        <dsp:cNvPr id="0" name=""/>
        <dsp:cNvSpPr/>
      </dsp:nvSpPr>
      <dsp:spPr>
        <a:xfrm>
          <a:off x="550959" y="1789397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Where</a:t>
          </a:r>
          <a:r>
            <a:rPr lang="es-ES" sz="2400" kern="1200" dirty="0"/>
            <a:t> </a:t>
          </a:r>
          <a:r>
            <a:rPr lang="es-ES" sz="2400" kern="1200" dirty="0" err="1"/>
            <a:t>we</a:t>
          </a:r>
          <a:r>
            <a:rPr lang="es-ES" sz="2400" kern="1200" dirty="0"/>
            <a:t> are</a:t>
          </a:r>
        </a:p>
      </dsp:txBody>
      <dsp:txXfrm>
        <a:off x="550959" y="1789397"/>
        <a:ext cx="9628090" cy="477021"/>
      </dsp:txXfrm>
    </dsp:sp>
    <dsp:sp modelId="{48942088-4003-48A6-9410-91EEB1B380AF}">
      <dsp:nvSpPr>
        <dsp:cNvPr id="0" name=""/>
        <dsp:cNvSpPr/>
      </dsp:nvSpPr>
      <dsp:spPr>
        <a:xfrm>
          <a:off x="0" y="2385673"/>
          <a:ext cx="10179050" cy="47702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EE1BD56-3767-4605-8CD0-48453BB2094B}">
      <dsp:nvSpPr>
        <dsp:cNvPr id="0" name=""/>
        <dsp:cNvSpPr/>
      </dsp:nvSpPr>
      <dsp:spPr>
        <a:xfrm>
          <a:off x="144298" y="2493003"/>
          <a:ext cx="262361" cy="26236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06815C-135F-4AD2-9805-D5269E9326A0}">
      <dsp:nvSpPr>
        <dsp:cNvPr id="0" name=""/>
        <dsp:cNvSpPr/>
      </dsp:nvSpPr>
      <dsp:spPr>
        <a:xfrm>
          <a:off x="550959" y="2385673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Productivity</a:t>
          </a:r>
          <a:r>
            <a:rPr lang="es-ES" sz="2400" kern="1200" dirty="0"/>
            <a:t> control</a:t>
          </a:r>
        </a:p>
      </dsp:txBody>
      <dsp:txXfrm>
        <a:off x="550959" y="2385673"/>
        <a:ext cx="9628090" cy="477021"/>
      </dsp:txXfrm>
    </dsp:sp>
    <dsp:sp modelId="{FD00C6CE-421A-45E0-96F5-EFAF73165011}">
      <dsp:nvSpPr>
        <dsp:cNvPr id="0" name=""/>
        <dsp:cNvSpPr/>
      </dsp:nvSpPr>
      <dsp:spPr>
        <a:xfrm>
          <a:off x="0" y="2981950"/>
          <a:ext cx="10179050" cy="47702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C5E21DE-0560-48BA-97FA-3FDCCEA65850}">
      <dsp:nvSpPr>
        <dsp:cNvPr id="0" name=""/>
        <dsp:cNvSpPr/>
      </dsp:nvSpPr>
      <dsp:spPr>
        <a:xfrm>
          <a:off x="144298" y="3089279"/>
          <a:ext cx="262361" cy="26236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2005FA-99D8-451C-84D6-7CA9BC17F5AB}">
      <dsp:nvSpPr>
        <dsp:cNvPr id="0" name=""/>
        <dsp:cNvSpPr/>
      </dsp:nvSpPr>
      <dsp:spPr>
        <a:xfrm>
          <a:off x="550959" y="2981950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Issues </a:t>
          </a:r>
          <a:r>
            <a:rPr lang="es-ES" sz="2400" kern="1200" dirty="0" err="1"/>
            <a:t>faced</a:t>
          </a:r>
          <a:endParaRPr lang="es-ES" sz="2400" kern="1200" dirty="0"/>
        </a:p>
      </dsp:txBody>
      <dsp:txXfrm>
        <a:off x="550959" y="2981950"/>
        <a:ext cx="9628090" cy="477021"/>
      </dsp:txXfrm>
    </dsp:sp>
    <dsp:sp modelId="{90EAB018-5F6E-4367-BAA6-6171B10E6CDB}">
      <dsp:nvSpPr>
        <dsp:cNvPr id="0" name=""/>
        <dsp:cNvSpPr/>
      </dsp:nvSpPr>
      <dsp:spPr>
        <a:xfrm>
          <a:off x="0" y="3578226"/>
          <a:ext cx="10179050" cy="4770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02C684-E266-4A85-85EA-304A1AAFF6D1}">
      <dsp:nvSpPr>
        <dsp:cNvPr id="0" name=""/>
        <dsp:cNvSpPr/>
      </dsp:nvSpPr>
      <dsp:spPr>
        <a:xfrm>
          <a:off x="144298" y="3685556"/>
          <a:ext cx="262361" cy="26236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9EF1D2-786F-4FC3-9C64-0F22BECC4C06}">
      <dsp:nvSpPr>
        <dsp:cNvPr id="0" name=""/>
        <dsp:cNvSpPr/>
      </dsp:nvSpPr>
      <dsp:spPr>
        <a:xfrm>
          <a:off x="550959" y="3578226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Team</a:t>
          </a:r>
          <a:r>
            <a:rPr lang="es-ES" sz="2400" kern="1200" dirty="0"/>
            <a:t> </a:t>
          </a:r>
          <a:r>
            <a:rPr lang="es-ES" sz="2400" kern="1200" dirty="0" err="1"/>
            <a:t>composition</a:t>
          </a:r>
          <a:endParaRPr lang="es-ES" sz="2400" kern="1200" dirty="0"/>
        </a:p>
      </dsp:txBody>
      <dsp:txXfrm>
        <a:off x="550959" y="3578226"/>
        <a:ext cx="9628090" cy="477021"/>
      </dsp:txXfrm>
    </dsp:sp>
    <dsp:sp modelId="{ACBE00EF-D8EE-4877-ADA5-F62F75612215}">
      <dsp:nvSpPr>
        <dsp:cNvPr id="0" name=""/>
        <dsp:cNvSpPr/>
      </dsp:nvSpPr>
      <dsp:spPr>
        <a:xfrm>
          <a:off x="0" y="4174502"/>
          <a:ext cx="10179050" cy="47702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E47A018-70DD-4556-A30F-71D678A0B5C6}">
      <dsp:nvSpPr>
        <dsp:cNvPr id="0" name=""/>
        <dsp:cNvSpPr/>
      </dsp:nvSpPr>
      <dsp:spPr>
        <a:xfrm>
          <a:off x="144298" y="4281832"/>
          <a:ext cx="262361" cy="262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956569-6A89-491B-B70D-31209B1F2B29}">
      <dsp:nvSpPr>
        <dsp:cNvPr id="0" name=""/>
        <dsp:cNvSpPr/>
      </dsp:nvSpPr>
      <dsp:spPr>
        <a:xfrm>
          <a:off x="550959" y="4174502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Next </a:t>
          </a:r>
          <a:r>
            <a:rPr lang="es-ES" sz="2400" kern="1200" dirty="0" err="1"/>
            <a:t>steps</a:t>
          </a:r>
          <a:endParaRPr lang="es-ES" sz="2400" kern="1200" dirty="0"/>
        </a:p>
      </dsp:txBody>
      <dsp:txXfrm>
        <a:off x="550959" y="4174502"/>
        <a:ext cx="9628090" cy="47702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9E38C-6F52-45C6-96C8-585F2F66FA40}">
      <dsp:nvSpPr>
        <dsp:cNvPr id="0" name=""/>
        <dsp:cNvSpPr/>
      </dsp:nvSpPr>
      <dsp:spPr>
        <a:xfrm>
          <a:off x="0" y="438"/>
          <a:ext cx="10179050" cy="102663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23E23B-229F-4FD4-976C-1C9514BF746C}">
      <dsp:nvSpPr>
        <dsp:cNvPr id="0" name=""/>
        <dsp:cNvSpPr/>
      </dsp:nvSpPr>
      <dsp:spPr>
        <a:xfrm>
          <a:off x="310557" y="231431"/>
          <a:ext cx="564649" cy="5646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877F8-434E-49D5-9713-9B0D5C8C44CC}">
      <dsp:nvSpPr>
        <dsp:cNvPr id="0" name=""/>
        <dsp:cNvSpPr/>
      </dsp:nvSpPr>
      <dsp:spPr>
        <a:xfrm>
          <a:off x="1185763" y="438"/>
          <a:ext cx="8993286" cy="1026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652" tIns="108652" rIns="108652" bIns="10865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 err="1"/>
            <a:t>Fifth</a:t>
          </a:r>
          <a:r>
            <a:rPr lang="es-ES" sz="2500" kern="1200" dirty="0"/>
            <a:t> </a:t>
          </a:r>
          <a:r>
            <a:rPr lang="es-ES" sz="2500" kern="1200" dirty="0" err="1"/>
            <a:t>iteration</a:t>
          </a:r>
          <a:r>
            <a:rPr lang="es-ES" sz="2500" kern="1200" dirty="0"/>
            <a:t> </a:t>
          </a:r>
          <a:r>
            <a:rPr lang="es-ES" sz="2500" kern="1200" dirty="0" err="1"/>
            <a:t>successful</a:t>
          </a:r>
          <a:endParaRPr lang="en-US" sz="2500" kern="1200" dirty="0"/>
        </a:p>
      </dsp:txBody>
      <dsp:txXfrm>
        <a:off x="1185763" y="438"/>
        <a:ext cx="8993286" cy="1026635"/>
      </dsp:txXfrm>
    </dsp:sp>
    <dsp:sp modelId="{3838FF23-6535-48BD-B8CE-7F04862FDB97}">
      <dsp:nvSpPr>
        <dsp:cNvPr id="0" name=""/>
        <dsp:cNvSpPr/>
      </dsp:nvSpPr>
      <dsp:spPr>
        <a:xfrm>
          <a:off x="0" y="1283732"/>
          <a:ext cx="10179050" cy="10266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718B6E-A3C3-42FC-A864-20242792B983}">
      <dsp:nvSpPr>
        <dsp:cNvPr id="0" name=""/>
        <dsp:cNvSpPr/>
      </dsp:nvSpPr>
      <dsp:spPr>
        <a:xfrm>
          <a:off x="310557" y="1514725"/>
          <a:ext cx="564649" cy="5646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6E794D-FF49-4DBB-9781-ADE3B3B99C2C}">
      <dsp:nvSpPr>
        <dsp:cNvPr id="0" name=""/>
        <dsp:cNvSpPr/>
      </dsp:nvSpPr>
      <dsp:spPr>
        <a:xfrm>
          <a:off x="1185763" y="1283732"/>
          <a:ext cx="8993286" cy="1026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652" tIns="108652" rIns="108652" bIns="10865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Promotional material made</a:t>
          </a:r>
        </a:p>
      </dsp:txBody>
      <dsp:txXfrm>
        <a:off x="1185763" y="1283732"/>
        <a:ext cx="8993286" cy="1026635"/>
      </dsp:txXfrm>
    </dsp:sp>
    <dsp:sp modelId="{555D0213-1C35-4F73-A5BF-83844A09FC70}">
      <dsp:nvSpPr>
        <dsp:cNvPr id="0" name=""/>
        <dsp:cNvSpPr/>
      </dsp:nvSpPr>
      <dsp:spPr>
        <a:xfrm>
          <a:off x="0" y="2567026"/>
          <a:ext cx="10179050" cy="102663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44D095-D8BC-43B3-AEED-1BFFB66DA0F4}">
      <dsp:nvSpPr>
        <dsp:cNvPr id="0" name=""/>
        <dsp:cNvSpPr/>
      </dsp:nvSpPr>
      <dsp:spPr>
        <a:xfrm>
          <a:off x="310557" y="2798019"/>
          <a:ext cx="564649" cy="5646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0C64F3-C00E-4D8F-B4A1-AC147961D0BA}">
      <dsp:nvSpPr>
        <dsp:cNvPr id="0" name=""/>
        <dsp:cNvSpPr/>
      </dsp:nvSpPr>
      <dsp:spPr>
        <a:xfrm>
          <a:off x="1185763" y="2567026"/>
          <a:ext cx="8993286" cy="1026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652" tIns="108652" rIns="108652" bIns="10865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Currently making advertisements and some final platform tweaks</a:t>
          </a:r>
        </a:p>
      </dsp:txBody>
      <dsp:txXfrm>
        <a:off x="1185763" y="2567026"/>
        <a:ext cx="8993286" cy="10266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6EA0B8-4F73-422D-896C-AEC9C59FD97A}" type="datetimeFigureOut">
              <a:rPr lang="es-ES" smtClean="0"/>
              <a:t>24/05/2019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A3411B-2020-4359-8001-9F81F15745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3145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5104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A3411B-2020-4359-8001-9F81F157454A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82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A3411B-2020-4359-8001-9F81F157454A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4525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A3411B-2020-4359-8001-9F81F157454A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70049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3415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99869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07179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Capital </a:t>
            </a:r>
            <a:r>
              <a:rPr lang="es-ES" dirty="0" err="1"/>
              <a:t>revenue</a:t>
            </a:r>
            <a:r>
              <a:rPr lang="es-ES" dirty="0"/>
              <a:t>: regional </a:t>
            </a:r>
            <a:r>
              <a:rPr lang="es-ES" dirty="0" err="1"/>
              <a:t>government</a:t>
            </a:r>
            <a:r>
              <a:rPr lang="es-ES" dirty="0"/>
              <a:t> </a:t>
            </a:r>
            <a:r>
              <a:rPr lang="es-ES" dirty="0" err="1"/>
              <a:t>aids</a:t>
            </a:r>
            <a:r>
              <a:rPr lang="es-ES" dirty="0"/>
              <a:t> to </a:t>
            </a:r>
            <a:r>
              <a:rPr lang="es-ES" dirty="0" err="1"/>
              <a:t>associations</a:t>
            </a:r>
            <a:r>
              <a:rPr lang="es-ES" dirty="0"/>
              <a:t>, </a:t>
            </a:r>
            <a:r>
              <a:rPr lang="es-ES" dirty="0" err="1"/>
              <a:t>company</a:t>
            </a:r>
            <a:r>
              <a:rPr lang="es-ES" dirty="0"/>
              <a:t> </a:t>
            </a:r>
            <a:r>
              <a:rPr lang="es-ES" dirty="0" err="1"/>
              <a:t>membership</a:t>
            </a:r>
            <a:r>
              <a:rPr lang="es-ES" dirty="0"/>
              <a:t> </a:t>
            </a:r>
            <a:r>
              <a:rPr lang="es-ES" dirty="0" err="1"/>
              <a:t>fees</a:t>
            </a:r>
            <a:r>
              <a:rPr lang="es-ES" dirty="0"/>
              <a:t>,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8491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Capital </a:t>
            </a:r>
            <a:r>
              <a:rPr lang="es-ES" dirty="0" err="1"/>
              <a:t>revenue</a:t>
            </a:r>
            <a:r>
              <a:rPr lang="es-ES" dirty="0"/>
              <a:t>: regional </a:t>
            </a:r>
            <a:r>
              <a:rPr lang="es-ES" dirty="0" err="1"/>
              <a:t>government</a:t>
            </a:r>
            <a:r>
              <a:rPr lang="es-ES" dirty="0"/>
              <a:t> </a:t>
            </a:r>
            <a:r>
              <a:rPr lang="es-ES" dirty="0" err="1"/>
              <a:t>aids</a:t>
            </a:r>
            <a:r>
              <a:rPr lang="es-ES" dirty="0"/>
              <a:t> to </a:t>
            </a:r>
            <a:r>
              <a:rPr lang="es-ES" dirty="0" err="1"/>
              <a:t>associations</a:t>
            </a:r>
            <a:r>
              <a:rPr lang="es-ES" dirty="0"/>
              <a:t>, </a:t>
            </a:r>
            <a:r>
              <a:rPr lang="es-ES" dirty="0" err="1"/>
              <a:t>company</a:t>
            </a:r>
            <a:r>
              <a:rPr lang="es-ES" dirty="0"/>
              <a:t> </a:t>
            </a:r>
            <a:r>
              <a:rPr lang="es-ES" dirty="0" err="1"/>
              <a:t>membership</a:t>
            </a:r>
            <a:r>
              <a:rPr lang="es-ES" dirty="0"/>
              <a:t> </a:t>
            </a:r>
            <a:r>
              <a:rPr lang="es-ES" dirty="0" err="1"/>
              <a:t>fees</a:t>
            </a:r>
            <a:r>
              <a:rPr lang="es-ES" dirty="0"/>
              <a:t>,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87308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00804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2069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34643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31583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90027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5178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52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86815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53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79049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33817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55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89341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51435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57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27629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58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827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80175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59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40236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60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46055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61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50622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62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0066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63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22653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64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76050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Grupo 7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66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7245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4126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4985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AEVI: Asociación Española del Videojuego</a:t>
            </a:r>
          </a:p>
          <a:p>
            <a:r>
              <a:rPr lang="es-ES" dirty="0"/>
              <a:t>STRATOS: </a:t>
            </a:r>
            <a:r>
              <a:rPr lang="es-ES" dirty="0" err="1"/>
              <a:t>offers</a:t>
            </a:r>
            <a:r>
              <a:rPr lang="es-ES" dirty="0"/>
              <a:t> </a:t>
            </a:r>
            <a:r>
              <a:rPr lang="es-ES" dirty="0" err="1"/>
              <a:t>both</a:t>
            </a:r>
            <a:r>
              <a:rPr lang="es-ES" dirty="0"/>
              <a:t> </a:t>
            </a:r>
            <a:r>
              <a:rPr lang="es-ES" dirty="0" err="1"/>
              <a:t>job</a:t>
            </a:r>
            <a:r>
              <a:rPr lang="es-ES" dirty="0"/>
              <a:t> </a:t>
            </a:r>
            <a:r>
              <a:rPr lang="es-ES" dirty="0" err="1"/>
              <a:t>opportunities</a:t>
            </a:r>
            <a:r>
              <a:rPr lang="es-ES" dirty="0"/>
              <a:t> and </a:t>
            </a:r>
            <a:r>
              <a:rPr lang="es-ES" dirty="0" err="1"/>
              <a:t>collaboration</a:t>
            </a:r>
            <a:r>
              <a:rPr lang="es-ES" dirty="0"/>
              <a:t> </a:t>
            </a:r>
            <a:r>
              <a:rPr lang="es-ES" dirty="0" err="1"/>
              <a:t>opportunities</a:t>
            </a:r>
            <a:r>
              <a:rPr lang="es-ES" dirty="0"/>
              <a:t>, the </a:t>
            </a:r>
            <a:r>
              <a:rPr lang="es-ES" dirty="0" err="1"/>
              <a:t>latter</a:t>
            </a:r>
            <a:r>
              <a:rPr lang="es-ES" dirty="0"/>
              <a:t> do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necessarily</a:t>
            </a:r>
            <a:r>
              <a:rPr lang="es-ES" dirty="0"/>
              <a:t> </a:t>
            </a:r>
            <a:r>
              <a:rPr lang="es-ES" dirty="0" err="1"/>
              <a:t>involve</a:t>
            </a:r>
            <a:r>
              <a:rPr lang="es-ES" dirty="0"/>
              <a:t> </a:t>
            </a:r>
            <a:r>
              <a:rPr lang="es-ES" dirty="0" err="1"/>
              <a:t>economical</a:t>
            </a:r>
            <a:r>
              <a:rPr lang="es-ES" dirty="0"/>
              <a:t> </a:t>
            </a:r>
            <a:r>
              <a:rPr lang="es-ES" dirty="0" err="1"/>
              <a:t>retribution</a:t>
            </a:r>
            <a:r>
              <a:rPr lang="es-ES" dirty="0"/>
              <a:t>. </a:t>
            </a:r>
            <a:r>
              <a:rPr lang="es-ES" dirty="0" err="1"/>
              <a:t>Also</a:t>
            </a:r>
            <a:r>
              <a:rPr lang="es-ES" dirty="0"/>
              <a:t>, </a:t>
            </a:r>
            <a:r>
              <a:rPr lang="es-ES" dirty="0" err="1"/>
              <a:t>severe</a:t>
            </a:r>
            <a:r>
              <a:rPr lang="es-ES" dirty="0"/>
              <a:t> </a:t>
            </a:r>
            <a:r>
              <a:rPr lang="es-ES" dirty="0" err="1"/>
              <a:t>lack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offers</a:t>
            </a:r>
            <a:r>
              <a:rPr lang="es-ES" dirty="0"/>
              <a:t> in </a:t>
            </a:r>
            <a:r>
              <a:rPr lang="es-ES" dirty="0" err="1"/>
              <a:t>Andalusia</a:t>
            </a:r>
            <a:r>
              <a:rPr lang="es-ES" dirty="0"/>
              <a:t>. Resembles a </a:t>
            </a:r>
            <a:r>
              <a:rPr lang="es-ES" dirty="0" err="1"/>
              <a:t>forum</a:t>
            </a:r>
            <a:r>
              <a:rPr lang="es-ES" dirty="0"/>
              <a:t>.</a:t>
            </a:r>
          </a:p>
          <a:p>
            <a:r>
              <a:rPr lang="es-ES" dirty="0"/>
              <a:t>ICARO </a:t>
            </a:r>
            <a:r>
              <a:rPr lang="es-ES" dirty="0" err="1"/>
              <a:t>insecure</a:t>
            </a:r>
            <a:r>
              <a:rPr lang="es-ES" dirty="0"/>
              <a:t>: GET hacking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editing</a:t>
            </a:r>
            <a:r>
              <a:rPr lang="es-ES" dirty="0"/>
              <a:t> </a:t>
            </a:r>
            <a:r>
              <a:rPr lang="es-ES" dirty="0" err="1"/>
              <a:t>curricula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7794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A3411B-2020-4359-8001-9F81F157454A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774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3165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A3411B-2020-4359-8001-9F81F157454A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1543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2FFA8-1BA0-452A-8950-49A3F1E65634}" type="datetime1">
              <a:rPr lang="es-ES" smtClean="0"/>
              <a:t>24/05/2019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684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E6837-EE4E-48CF-866B-553C459BD3C2}" type="datetime1">
              <a:rPr lang="es-ES" smtClean="0"/>
              <a:t>24/05/2019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501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35294-7AAD-4635-AE5F-5B2FEC61FAF5}" type="datetime1">
              <a:rPr lang="es-ES" smtClean="0"/>
              <a:t>24/05/2019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581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18FA056-FC71-47A8-B553-0BC350FE2EB2}" type="datetime1">
              <a:rPr lang="es-ES" smtClean="0"/>
              <a:t>24/05/2019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08039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9DF14-69AA-426D-B7D6-1CFC4B384797}" type="datetime1">
              <a:rPr lang="es-ES" smtClean="0"/>
              <a:t>24/05/2019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1041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AB6208E-60C9-4EF0-984E-3A70E1509E6C}" type="datetime1">
              <a:rPr lang="es-ES" smtClean="0"/>
              <a:t>24/05/2019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983122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E12B4-65EF-471A-B4A6-22D9EF670744}" type="datetime1">
              <a:rPr lang="es-ES" smtClean="0"/>
              <a:t>24/05/2019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066801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52DD-9C8C-48B1-8182-C69E705129C6}" type="datetime1">
              <a:rPr lang="es-ES" smtClean="0"/>
              <a:t>24/05/2019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019970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D031B-9A2D-4C10-A136-3AD15199B2C5}" type="datetime1">
              <a:rPr lang="es-ES" smtClean="0"/>
              <a:t>24/05/2019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66304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B8745-3957-4C15-B5FB-B67345955D42}" type="datetime1">
              <a:rPr lang="es-ES" smtClean="0"/>
              <a:t>24/05/2019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89362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1876A3F5-EE47-42D9-8B42-50AEEE2555D4}" type="datetime1">
              <a:rPr lang="es-ES" smtClean="0"/>
              <a:t>24/05/2019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67537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E5DD-7080-4301-AF4C-971946A80054}" type="datetime1">
              <a:rPr lang="es-ES" smtClean="0"/>
              <a:t>24/05/2019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1018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57928156-3FAC-4E8B-B622-CA4FC3F0E374}" type="datetime1">
              <a:rPr lang="es-ES" smtClean="0"/>
              <a:t>24/05/2019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03193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B9291-5DF7-4436-BBBC-D085964424DC}" type="datetime1">
              <a:rPr lang="es-ES" smtClean="0"/>
              <a:t>24/05/2019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42571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680A-F454-4EFE-80F4-4419CBF65A4A}" type="datetime1">
              <a:rPr lang="es-ES" smtClean="0"/>
              <a:t>24/05/2019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8348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A38A-704B-43E8-9EA8-44A46189CCF2}" type="datetime1">
              <a:rPr lang="es-ES" smtClean="0"/>
              <a:t>24/05/2019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3775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32F8B-FCBF-46B8-8DDB-0202846D1ADD}" type="datetime1">
              <a:rPr lang="es-ES" smtClean="0"/>
              <a:t>24/05/2019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9184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A8065-D415-45B7-B6AD-AE2D8A6AA9CD}" type="datetime1">
              <a:rPr lang="es-ES" smtClean="0"/>
              <a:t>24/05/2019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152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D7DC1-09D0-482A-9DD3-2DA3B106E3B7}" type="datetime1">
              <a:rPr lang="es-ES" smtClean="0"/>
              <a:t>24/05/2019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62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7932-7C2F-42A6-AF92-F499E54850EA}" type="datetime1">
              <a:rPr lang="es-ES" smtClean="0"/>
              <a:t>24/05/2019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26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100B7-2B83-46A6-9E3B-796D75EA9C45}" type="datetime1">
              <a:rPr lang="es-ES" smtClean="0"/>
              <a:t>24/05/2019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4126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4B3F7-FB9E-4885-988E-65CF6E89F2F8}" type="datetime1">
              <a:rPr lang="es-ES" smtClean="0"/>
              <a:t>24/05/2019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5196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EC88FA2-6621-4879-A13A-B37021BEAFE0}" type="datetime1">
              <a:rPr lang="es-ES" smtClean="0"/>
              <a:t>24/05/2019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0753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38E857B-82E4-4472-949F-70767C63A257}" type="datetime1">
              <a:rPr lang="es-ES" smtClean="0"/>
              <a:t>24/05/2019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53086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youtube.com/watch?v=L5H3R5BYLag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6.xml"/><Relationship Id="rId11" Type="http://schemas.openxmlformats.org/officeDocument/2006/relationships/image" Target="../media/image33.svg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32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3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On-2HHVYb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sZnrKbg-TY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youtube.com/watch?v=9r0xZgwZ5_8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NBqFsxX5emA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hyperlink" Target="https://youtu.be/B-WPE7g-tcU" TargetMode="External"/><Relationship Id="rId7" Type="http://schemas.openxmlformats.org/officeDocument/2006/relationships/diagramColors" Target="../diagrams/colors7.xml"/><Relationship Id="rId12" Type="http://schemas.openxmlformats.org/officeDocument/2006/relationships/image" Target="../media/image3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7.xml"/><Relationship Id="rId11" Type="http://schemas.openxmlformats.org/officeDocument/2006/relationships/image" Target="../media/image32.png"/><Relationship Id="rId5" Type="http://schemas.openxmlformats.org/officeDocument/2006/relationships/diagramLayout" Target="../diagrams/layout7.xml"/><Relationship Id="rId10" Type="http://schemas.openxmlformats.org/officeDocument/2006/relationships/image" Target="../media/image31.svg"/><Relationship Id="rId4" Type="http://schemas.openxmlformats.org/officeDocument/2006/relationships/diagramData" Target="../diagrams/data7.xml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hyperlink" Target="https://www.remix3d.com/details/G009SX7VFLWZ" TargetMode="External"/><Relationship Id="rId18" Type="http://schemas.openxmlformats.org/officeDocument/2006/relationships/image" Target="../media/image15.png"/><Relationship Id="rId3" Type="http://schemas.openxmlformats.org/officeDocument/2006/relationships/image" Target="../media/image3.svg"/><Relationship Id="rId21" Type="http://schemas.openxmlformats.org/officeDocument/2006/relationships/image" Target="../media/image17.svg"/><Relationship Id="rId7" Type="http://schemas.openxmlformats.org/officeDocument/2006/relationships/image" Target="../media/image7.svg"/><Relationship Id="rId12" Type="http://schemas.microsoft.com/office/2017/06/relationships/model3d" Target="../media/model3d1.glb"/><Relationship Id="rId17" Type="http://schemas.openxmlformats.org/officeDocument/2006/relationships/image" Target="../media/image14.svg"/><Relationship Id="rId2" Type="http://schemas.openxmlformats.org/officeDocument/2006/relationships/image" Target="../media/image2.png"/><Relationship Id="rId16" Type="http://schemas.openxmlformats.org/officeDocument/2006/relationships/image" Target="../media/image13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2.png"/><Relationship Id="rId10" Type="http://schemas.openxmlformats.org/officeDocument/2006/relationships/image" Target="../media/image10.png"/><Relationship Id="rId19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33.sv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3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1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33.sv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32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31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8.xml"/><Relationship Id="rId11" Type="http://schemas.openxmlformats.org/officeDocument/2006/relationships/image" Target="../media/image33.svg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32.png"/><Relationship Id="rId4" Type="http://schemas.openxmlformats.org/officeDocument/2006/relationships/diagramLayout" Target="../diagrams/layout8.xml"/><Relationship Id="rId9" Type="http://schemas.openxmlformats.org/officeDocument/2006/relationships/image" Target="../media/image31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0.xml"/><Relationship Id="rId11" Type="http://schemas.openxmlformats.org/officeDocument/2006/relationships/image" Target="../media/image33.svg"/><Relationship Id="rId5" Type="http://schemas.openxmlformats.org/officeDocument/2006/relationships/diagramQuickStyle" Target="../diagrams/quickStyle10.xml"/><Relationship Id="rId10" Type="http://schemas.openxmlformats.org/officeDocument/2006/relationships/image" Target="../media/image32.png"/><Relationship Id="rId4" Type="http://schemas.openxmlformats.org/officeDocument/2006/relationships/diagramLayout" Target="../diagrams/layout10.xml"/><Relationship Id="rId9" Type="http://schemas.openxmlformats.org/officeDocument/2006/relationships/image" Target="../media/image3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2.xml"/><Relationship Id="rId11" Type="http://schemas.openxmlformats.org/officeDocument/2006/relationships/image" Target="../media/image33.svg"/><Relationship Id="rId5" Type="http://schemas.openxmlformats.org/officeDocument/2006/relationships/diagramQuickStyle" Target="../diagrams/quickStyle12.xml"/><Relationship Id="rId10" Type="http://schemas.openxmlformats.org/officeDocument/2006/relationships/image" Target="../media/image32.png"/><Relationship Id="rId4" Type="http://schemas.openxmlformats.org/officeDocument/2006/relationships/diagramLayout" Target="../diagrams/layout12.xml"/><Relationship Id="rId9" Type="http://schemas.openxmlformats.org/officeDocument/2006/relationships/image" Target="../media/image31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4.png"/><Relationship Id="rId11" Type="http://schemas.openxmlformats.org/officeDocument/2006/relationships/image" Target="../media/image99.svg"/><Relationship Id="rId5" Type="http://schemas.openxmlformats.org/officeDocument/2006/relationships/image" Target="../media/image93.sv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3.xml"/><Relationship Id="rId11" Type="http://schemas.openxmlformats.org/officeDocument/2006/relationships/image" Target="../media/image33.svg"/><Relationship Id="rId5" Type="http://schemas.openxmlformats.org/officeDocument/2006/relationships/diagramQuickStyle" Target="../diagrams/quickStyle13.xml"/><Relationship Id="rId10" Type="http://schemas.openxmlformats.org/officeDocument/2006/relationships/image" Target="../media/image32.png"/><Relationship Id="rId4" Type="http://schemas.openxmlformats.org/officeDocument/2006/relationships/diagramLayout" Target="../diagrams/layout13.xml"/><Relationship Id="rId9" Type="http://schemas.openxmlformats.org/officeDocument/2006/relationships/image" Target="../media/image31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svg"/><Relationship Id="rId3" Type="http://schemas.openxmlformats.org/officeDocument/2006/relationships/image" Target="../media/image102.png"/><Relationship Id="rId7" Type="http://schemas.microsoft.com/office/2007/relationships/hdphoto" Target="../media/hdphoto1.wdp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5.png"/><Relationship Id="rId11" Type="http://schemas.openxmlformats.org/officeDocument/2006/relationships/image" Target="../media/image109.png"/><Relationship Id="rId5" Type="http://schemas.openxmlformats.org/officeDocument/2006/relationships/image" Target="../media/image104.png"/><Relationship Id="rId15" Type="http://schemas.openxmlformats.org/officeDocument/2006/relationships/image" Target="../media/image113.svg"/><Relationship Id="rId10" Type="http://schemas.openxmlformats.org/officeDocument/2006/relationships/image" Target="../media/image108.png"/><Relationship Id="rId4" Type="http://schemas.openxmlformats.org/officeDocument/2006/relationships/image" Target="../media/image103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2.png"/><Relationship Id="rId7" Type="http://schemas.openxmlformats.org/officeDocument/2006/relationships/image" Target="../media/image115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4.png"/><Relationship Id="rId5" Type="http://schemas.openxmlformats.org/officeDocument/2006/relationships/image" Target="../media/image111.svg"/><Relationship Id="rId4" Type="http://schemas.openxmlformats.org/officeDocument/2006/relationships/image" Target="../media/image110.png"/><Relationship Id="rId9" Type="http://schemas.openxmlformats.org/officeDocument/2006/relationships/image" Target="../media/image113.svg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10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5.svg"/><Relationship Id="rId5" Type="http://schemas.openxmlformats.org/officeDocument/2006/relationships/image" Target="../media/image114.png"/><Relationship Id="rId10" Type="http://schemas.openxmlformats.org/officeDocument/2006/relationships/image" Target="../media/image113.svg"/><Relationship Id="rId4" Type="http://schemas.openxmlformats.org/officeDocument/2006/relationships/image" Target="../media/image111.svg"/><Relationship Id="rId9" Type="http://schemas.openxmlformats.org/officeDocument/2006/relationships/image" Target="../media/image11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10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5.svg"/><Relationship Id="rId5" Type="http://schemas.openxmlformats.org/officeDocument/2006/relationships/image" Target="../media/image114.png"/><Relationship Id="rId4" Type="http://schemas.openxmlformats.org/officeDocument/2006/relationships/image" Target="../media/image111.svg"/><Relationship Id="rId9" Type="http://schemas.openxmlformats.org/officeDocument/2006/relationships/image" Target="../media/image1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10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5.svg"/><Relationship Id="rId5" Type="http://schemas.openxmlformats.org/officeDocument/2006/relationships/image" Target="../media/image114.png"/><Relationship Id="rId4" Type="http://schemas.openxmlformats.org/officeDocument/2006/relationships/image" Target="../media/image111.svg"/><Relationship Id="rId9" Type="http://schemas.openxmlformats.org/officeDocument/2006/relationships/image" Target="../media/image113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10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5.svg"/><Relationship Id="rId5" Type="http://schemas.openxmlformats.org/officeDocument/2006/relationships/image" Target="../media/image114.png"/><Relationship Id="rId4" Type="http://schemas.openxmlformats.org/officeDocument/2006/relationships/image" Target="../media/image111.svg"/><Relationship Id="rId9" Type="http://schemas.openxmlformats.org/officeDocument/2006/relationships/image" Target="../media/image113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10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5.svg"/><Relationship Id="rId5" Type="http://schemas.openxmlformats.org/officeDocument/2006/relationships/image" Target="../media/image114.png"/><Relationship Id="rId4" Type="http://schemas.openxmlformats.org/officeDocument/2006/relationships/image" Target="../media/image111.svg"/><Relationship Id="rId9" Type="http://schemas.openxmlformats.org/officeDocument/2006/relationships/image" Target="../media/image113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10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5.svg"/><Relationship Id="rId5" Type="http://schemas.openxmlformats.org/officeDocument/2006/relationships/image" Target="../media/image114.png"/><Relationship Id="rId4" Type="http://schemas.openxmlformats.org/officeDocument/2006/relationships/image" Target="../media/image111.svg"/><Relationship Id="rId9" Type="http://schemas.openxmlformats.org/officeDocument/2006/relationships/image" Target="../media/image113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10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5.svg"/><Relationship Id="rId5" Type="http://schemas.openxmlformats.org/officeDocument/2006/relationships/image" Target="../media/image114.png"/><Relationship Id="rId4" Type="http://schemas.openxmlformats.org/officeDocument/2006/relationships/image" Target="../media/image111.svg"/><Relationship Id="rId9" Type="http://schemas.openxmlformats.org/officeDocument/2006/relationships/image" Target="../media/image113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4.xml"/><Relationship Id="rId11" Type="http://schemas.openxmlformats.org/officeDocument/2006/relationships/image" Target="../media/image33.svg"/><Relationship Id="rId5" Type="http://schemas.openxmlformats.org/officeDocument/2006/relationships/diagramQuickStyle" Target="../diagrams/quickStyle14.xml"/><Relationship Id="rId10" Type="http://schemas.openxmlformats.org/officeDocument/2006/relationships/image" Target="../media/image32.png"/><Relationship Id="rId4" Type="http://schemas.openxmlformats.org/officeDocument/2006/relationships/diagramLayout" Target="../diagrams/layout14.xml"/><Relationship Id="rId9" Type="http://schemas.openxmlformats.org/officeDocument/2006/relationships/image" Target="../media/image31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9F8FBD1-A3F4-4615-9269-15BB7CC26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A409F77D-3FF8-418B-AE5F-C84023704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141730" y="0"/>
            <a:ext cx="7789615" cy="6858000"/>
          </a:xfrm>
          <a:custGeom>
            <a:avLst/>
            <a:gdLst>
              <a:gd name="connsiteX0" fmla="*/ 9807836 w 9807836"/>
              <a:gd name="connsiteY0" fmla="*/ 0 h 6858000"/>
              <a:gd name="connsiteX1" fmla="*/ 0 w 9807836"/>
              <a:gd name="connsiteY1" fmla="*/ 0 h 6858000"/>
              <a:gd name="connsiteX2" fmla="*/ 26987 w 9807836"/>
              <a:gd name="connsiteY2" fmla="*/ 87312 h 6858000"/>
              <a:gd name="connsiteX3" fmla="*/ 52387 w 9807836"/>
              <a:gd name="connsiteY3" fmla="*/ 174625 h 6858000"/>
              <a:gd name="connsiteX4" fmla="*/ 77787 w 9807836"/>
              <a:gd name="connsiteY4" fmla="*/ 263525 h 6858000"/>
              <a:gd name="connsiteX5" fmla="*/ 100012 w 9807836"/>
              <a:gd name="connsiteY5" fmla="*/ 354012 h 6858000"/>
              <a:gd name="connsiteX6" fmla="*/ 127000 w 9807836"/>
              <a:gd name="connsiteY6" fmla="*/ 441325 h 6858000"/>
              <a:gd name="connsiteX7" fmla="*/ 155575 w 9807836"/>
              <a:gd name="connsiteY7" fmla="*/ 525462 h 6858000"/>
              <a:gd name="connsiteX8" fmla="*/ 192087 w 9807836"/>
              <a:gd name="connsiteY8" fmla="*/ 604837 h 6858000"/>
              <a:gd name="connsiteX9" fmla="*/ 234950 w 9807836"/>
              <a:gd name="connsiteY9" fmla="*/ 677862 h 6858000"/>
              <a:gd name="connsiteX10" fmla="*/ 282575 w 9807836"/>
              <a:gd name="connsiteY10" fmla="*/ 739775 h 6858000"/>
              <a:gd name="connsiteX11" fmla="*/ 334962 w 9807836"/>
              <a:gd name="connsiteY11" fmla="*/ 798512 h 6858000"/>
              <a:gd name="connsiteX12" fmla="*/ 395287 w 9807836"/>
              <a:gd name="connsiteY12" fmla="*/ 852487 h 6858000"/>
              <a:gd name="connsiteX13" fmla="*/ 458787 w 9807836"/>
              <a:gd name="connsiteY13" fmla="*/ 906462 h 6858000"/>
              <a:gd name="connsiteX14" fmla="*/ 525462 w 9807836"/>
              <a:gd name="connsiteY14" fmla="*/ 957262 h 6858000"/>
              <a:gd name="connsiteX15" fmla="*/ 592137 w 9807836"/>
              <a:gd name="connsiteY15" fmla="*/ 1008062 h 6858000"/>
              <a:gd name="connsiteX16" fmla="*/ 660400 w 9807836"/>
              <a:gd name="connsiteY16" fmla="*/ 1060450 h 6858000"/>
              <a:gd name="connsiteX17" fmla="*/ 725487 w 9807836"/>
              <a:gd name="connsiteY17" fmla="*/ 1111250 h 6858000"/>
              <a:gd name="connsiteX18" fmla="*/ 787400 w 9807836"/>
              <a:gd name="connsiteY18" fmla="*/ 1165225 h 6858000"/>
              <a:gd name="connsiteX19" fmla="*/ 844550 w 9807836"/>
              <a:gd name="connsiteY19" fmla="*/ 1223962 h 6858000"/>
              <a:gd name="connsiteX20" fmla="*/ 896937 w 9807836"/>
              <a:gd name="connsiteY20" fmla="*/ 1282700 h 6858000"/>
              <a:gd name="connsiteX21" fmla="*/ 939800 w 9807836"/>
              <a:gd name="connsiteY21" fmla="*/ 1346200 h 6858000"/>
              <a:gd name="connsiteX22" fmla="*/ 976312 w 9807836"/>
              <a:gd name="connsiteY22" fmla="*/ 1417637 h 6858000"/>
              <a:gd name="connsiteX23" fmla="*/ 998537 w 9807836"/>
              <a:gd name="connsiteY23" fmla="*/ 1487487 h 6858000"/>
              <a:gd name="connsiteX24" fmla="*/ 1012825 w 9807836"/>
              <a:gd name="connsiteY24" fmla="*/ 1565275 h 6858000"/>
              <a:gd name="connsiteX25" fmla="*/ 1019175 w 9807836"/>
              <a:gd name="connsiteY25" fmla="*/ 1641475 h 6858000"/>
              <a:gd name="connsiteX26" fmla="*/ 1017587 w 9807836"/>
              <a:gd name="connsiteY26" fmla="*/ 1722437 h 6858000"/>
              <a:gd name="connsiteX27" fmla="*/ 1011237 w 9807836"/>
              <a:gd name="connsiteY27" fmla="*/ 1803400 h 6858000"/>
              <a:gd name="connsiteX28" fmla="*/ 1003300 w 9807836"/>
              <a:gd name="connsiteY28" fmla="*/ 1887537 h 6858000"/>
              <a:gd name="connsiteX29" fmla="*/ 992187 w 9807836"/>
              <a:gd name="connsiteY29" fmla="*/ 1971675 h 6858000"/>
              <a:gd name="connsiteX30" fmla="*/ 979487 w 9807836"/>
              <a:gd name="connsiteY30" fmla="*/ 2055812 h 6858000"/>
              <a:gd name="connsiteX31" fmla="*/ 969962 w 9807836"/>
              <a:gd name="connsiteY31" fmla="*/ 2139950 h 6858000"/>
              <a:gd name="connsiteX32" fmla="*/ 963612 w 9807836"/>
              <a:gd name="connsiteY32" fmla="*/ 2224087 h 6858000"/>
              <a:gd name="connsiteX33" fmla="*/ 958850 w 9807836"/>
              <a:gd name="connsiteY33" fmla="*/ 2305050 h 6858000"/>
              <a:gd name="connsiteX34" fmla="*/ 963612 w 9807836"/>
              <a:gd name="connsiteY34" fmla="*/ 2384425 h 6858000"/>
              <a:gd name="connsiteX35" fmla="*/ 973137 w 9807836"/>
              <a:gd name="connsiteY35" fmla="*/ 2462212 h 6858000"/>
              <a:gd name="connsiteX36" fmla="*/ 993775 w 9807836"/>
              <a:gd name="connsiteY36" fmla="*/ 2543175 h 6858000"/>
              <a:gd name="connsiteX37" fmla="*/ 1025525 w 9807836"/>
              <a:gd name="connsiteY37" fmla="*/ 2622550 h 6858000"/>
              <a:gd name="connsiteX38" fmla="*/ 1063625 w 9807836"/>
              <a:gd name="connsiteY38" fmla="*/ 2701925 h 6858000"/>
              <a:gd name="connsiteX39" fmla="*/ 1106487 w 9807836"/>
              <a:gd name="connsiteY39" fmla="*/ 2781300 h 6858000"/>
              <a:gd name="connsiteX40" fmla="*/ 1150937 w 9807836"/>
              <a:gd name="connsiteY40" fmla="*/ 2859087 h 6858000"/>
              <a:gd name="connsiteX41" fmla="*/ 1198562 w 9807836"/>
              <a:gd name="connsiteY41" fmla="*/ 2938462 h 6858000"/>
              <a:gd name="connsiteX42" fmla="*/ 1241425 w 9807836"/>
              <a:gd name="connsiteY42" fmla="*/ 3017837 h 6858000"/>
              <a:gd name="connsiteX43" fmla="*/ 1284288 w 9807836"/>
              <a:gd name="connsiteY43" fmla="*/ 3098800 h 6858000"/>
              <a:gd name="connsiteX44" fmla="*/ 1320800 w 9807836"/>
              <a:gd name="connsiteY44" fmla="*/ 3179762 h 6858000"/>
              <a:gd name="connsiteX45" fmla="*/ 1349375 w 9807836"/>
              <a:gd name="connsiteY45" fmla="*/ 3260725 h 6858000"/>
              <a:gd name="connsiteX46" fmla="*/ 1365250 w 9807836"/>
              <a:gd name="connsiteY46" fmla="*/ 3343275 h 6858000"/>
              <a:gd name="connsiteX47" fmla="*/ 1374775 w 9807836"/>
              <a:gd name="connsiteY47" fmla="*/ 3429000 h 6858000"/>
              <a:gd name="connsiteX48" fmla="*/ 1365250 w 9807836"/>
              <a:gd name="connsiteY48" fmla="*/ 3514725 h 6858000"/>
              <a:gd name="connsiteX49" fmla="*/ 1349375 w 9807836"/>
              <a:gd name="connsiteY49" fmla="*/ 3597275 h 6858000"/>
              <a:gd name="connsiteX50" fmla="*/ 1320800 w 9807836"/>
              <a:gd name="connsiteY50" fmla="*/ 3678237 h 6858000"/>
              <a:gd name="connsiteX51" fmla="*/ 1284288 w 9807836"/>
              <a:gd name="connsiteY51" fmla="*/ 3759200 h 6858000"/>
              <a:gd name="connsiteX52" fmla="*/ 1241425 w 9807836"/>
              <a:gd name="connsiteY52" fmla="*/ 3840162 h 6858000"/>
              <a:gd name="connsiteX53" fmla="*/ 1198562 w 9807836"/>
              <a:gd name="connsiteY53" fmla="*/ 3919537 h 6858000"/>
              <a:gd name="connsiteX54" fmla="*/ 1150937 w 9807836"/>
              <a:gd name="connsiteY54" fmla="*/ 3998912 h 6858000"/>
              <a:gd name="connsiteX55" fmla="*/ 1106487 w 9807836"/>
              <a:gd name="connsiteY55" fmla="*/ 4076700 h 6858000"/>
              <a:gd name="connsiteX56" fmla="*/ 1063625 w 9807836"/>
              <a:gd name="connsiteY56" fmla="*/ 4156075 h 6858000"/>
              <a:gd name="connsiteX57" fmla="*/ 1025525 w 9807836"/>
              <a:gd name="connsiteY57" fmla="*/ 4235450 h 6858000"/>
              <a:gd name="connsiteX58" fmla="*/ 993775 w 9807836"/>
              <a:gd name="connsiteY58" fmla="*/ 4314825 h 6858000"/>
              <a:gd name="connsiteX59" fmla="*/ 973137 w 9807836"/>
              <a:gd name="connsiteY59" fmla="*/ 4395787 h 6858000"/>
              <a:gd name="connsiteX60" fmla="*/ 963612 w 9807836"/>
              <a:gd name="connsiteY60" fmla="*/ 4473575 h 6858000"/>
              <a:gd name="connsiteX61" fmla="*/ 958850 w 9807836"/>
              <a:gd name="connsiteY61" fmla="*/ 4552950 h 6858000"/>
              <a:gd name="connsiteX62" fmla="*/ 963612 w 9807836"/>
              <a:gd name="connsiteY62" fmla="*/ 4633912 h 6858000"/>
              <a:gd name="connsiteX63" fmla="*/ 969962 w 9807836"/>
              <a:gd name="connsiteY63" fmla="*/ 4718050 h 6858000"/>
              <a:gd name="connsiteX64" fmla="*/ 979487 w 9807836"/>
              <a:gd name="connsiteY64" fmla="*/ 4802187 h 6858000"/>
              <a:gd name="connsiteX65" fmla="*/ 992187 w 9807836"/>
              <a:gd name="connsiteY65" fmla="*/ 4886325 h 6858000"/>
              <a:gd name="connsiteX66" fmla="*/ 1003300 w 9807836"/>
              <a:gd name="connsiteY66" fmla="*/ 4970462 h 6858000"/>
              <a:gd name="connsiteX67" fmla="*/ 1011237 w 9807836"/>
              <a:gd name="connsiteY67" fmla="*/ 5054600 h 6858000"/>
              <a:gd name="connsiteX68" fmla="*/ 1017587 w 9807836"/>
              <a:gd name="connsiteY68" fmla="*/ 5135562 h 6858000"/>
              <a:gd name="connsiteX69" fmla="*/ 1019175 w 9807836"/>
              <a:gd name="connsiteY69" fmla="*/ 5216525 h 6858000"/>
              <a:gd name="connsiteX70" fmla="*/ 1012825 w 9807836"/>
              <a:gd name="connsiteY70" fmla="*/ 5292725 h 6858000"/>
              <a:gd name="connsiteX71" fmla="*/ 998537 w 9807836"/>
              <a:gd name="connsiteY71" fmla="*/ 5370512 h 6858000"/>
              <a:gd name="connsiteX72" fmla="*/ 976312 w 9807836"/>
              <a:gd name="connsiteY72" fmla="*/ 5440362 h 6858000"/>
              <a:gd name="connsiteX73" fmla="*/ 939800 w 9807836"/>
              <a:gd name="connsiteY73" fmla="*/ 5511800 h 6858000"/>
              <a:gd name="connsiteX74" fmla="*/ 896937 w 9807836"/>
              <a:gd name="connsiteY74" fmla="*/ 5575300 h 6858000"/>
              <a:gd name="connsiteX75" fmla="*/ 844550 w 9807836"/>
              <a:gd name="connsiteY75" fmla="*/ 5634037 h 6858000"/>
              <a:gd name="connsiteX76" fmla="*/ 787400 w 9807836"/>
              <a:gd name="connsiteY76" fmla="*/ 5692775 h 6858000"/>
              <a:gd name="connsiteX77" fmla="*/ 725487 w 9807836"/>
              <a:gd name="connsiteY77" fmla="*/ 5746750 h 6858000"/>
              <a:gd name="connsiteX78" fmla="*/ 660400 w 9807836"/>
              <a:gd name="connsiteY78" fmla="*/ 5797550 h 6858000"/>
              <a:gd name="connsiteX79" fmla="*/ 592137 w 9807836"/>
              <a:gd name="connsiteY79" fmla="*/ 5849937 h 6858000"/>
              <a:gd name="connsiteX80" fmla="*/ 525462 w 9807836"/>
              <a:gd name="connsiteY80" fmla="*/ 5900737 h 6858000"/>
              <a:gd name="connsiteX81" fmla="*/ 458787 w 9807836"/>
              <a:gd name="connsiteY81" fmla="*/ 5951537 h 6858000"/>
              <a:gd name="connsiteX82" fmla="*/ 395287 w 9807836"/>
              <a:gd name="connsiteY82" fmla="*/ 6005512 h 6858000"/>
              <a:gd name="connsiteX83" fmla="*/ 334962 w 9807836"/>
              <a:gd name="connsiteY83" fmla="*/ 6059487 h 6858000"/>
              <a:gd name="connsiteX84" fmla="*/ 282575 w 9807836"/>
              <a:gd name="connsiteY84" fmla="*/ 6118225 h 6858000"/>
              <a:gd name="connsiteX85" fmla="*/ 234950 w 9807836"/>
              <a:gd name="connsiteY85" fmla="*/ 6180137 h 6858000"/>
              <a:gd name="connsiteX86" fmla="*/ 192087 w 9807836"/>
              <a:gd name="connsiteY86" fmla="*/ 6253162 h 6858000"/>
              <a:gd name="connsiteX87" fmla="*/ 155575 w 9807836"/>
              <a:gd name="connsiteY87" fmla="*/ 6332537 h 6858000"/>
              <a:gd name="connsiteX88" fmla="*/ 127000 w 9807836"/>
              <a:gd name="connsiteY88" fmla="*/ 6416675 h 6858000"/>
              <a:gd name="connsiteX89" fmla="*/ 100012 w 9807836"/>
              <a:gd name="connsiteY89" fmla="*/ 6503987 h 6858000"/>
              <a:gd name="connsiteX90" fmla="*/ 77787 w 9807836"/>
              <a:gd name="connsiteY90" fmla="*/ 6594475 h 6858000"/>
              <a:gd name="connsiteX91" fmla="*/ 52387 w 9807836"/>
              <a:gd name="connsiteY91" fmla="*/ 6683375 h 6858000"/>
              <a:gd name="connsiteX92" fmla="*/ 26987 w 9807836"/>
              <a:gd name="connsiteY92" fmla="*/ 6770687 h 6858000"/>
              <a:gd name="connsiteX93" fmla="*/ 0 w 9807836"/>
              <a:gd name="connsiteY93" fmla="*/ 6858000 h 6858000"/>
              <a:gd name="connsiteX94" fmla="*/ 9807836 w 9807836"/>
              <a:gd name="connsiteY94" fmla="*/ 6858000 h 6858000"/>
              <a:gd name="connsiteX95" fmla="*/ 9807836 w 9807836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9807836" h="6858000">
                <a:moveTo>
                  <a:pt x="9807836" y="0"/>
                </a:moveTo>
                <a:lnTo>
                  <a:pt x="0" y="0"/>
                </a:lnTo>
                <a:lnTo>
                  <a:pt x="26987" y="87312"/>
                </a:lnTo>
                <a:lnTo>
                  <a:pt x="52387" y="174625"/>
                </a:lnTo>
                <a:lnTo>
                  <a:pt x="77787" y="263525"/>
                </a:lnTo>
                <a:lnTo>
                  <a:pt x="100012" y="354012"/>
                </a:lnTo>
                <a:lnTo>
                  <a:pt x="127000" y="441325"/>
                </a:lnTo>
                <a:lnTo>
                  <a:pt x="155575" y="525462"/>
                </a:lnTo>
                <a:lnTo>
                  <a:pt x="192087" y="604837"/>
                </a:lnTo>
                <a:lnTo>
                  <a:pt x="234950" y="677862"/>
                </a:lnTo>
                <a:lnTo>
                  <a:pt x="282575" y="739775"/>
                </a:lnTo>
                <a:lnTo>
                  <a:pt x="334962" y="798512"/>
                </a:lnTo>
                <a:lnTo>
                  <a:pt x="395287" y="852487"/>
                </a:lnTo>
                <a:lnTo>
                  <a:pt x="458787" y="906462"/>
                </a:lnTo>
                <a:lnTo>
                  <a:pt x="525462" y="957262"/>
                </a:lnTo>
                <a:lnTo>
                  <a:pt x="592137" y="1008062"/>
                </a:lnTo>
                <a:lnTo>
                  <a:pt x="660400" y="1060450"/>
                </a:lnTo>
                <a:lnTo>
                  <a:pt x="725487" y="1111250"/>
                </a:lnTo>
                <a:lnTo>
                  <a:pt x="787400" y="1165225"/>
                </a:lnTo>
                <a:lnTo>
                  <a:pt x="844550" y="1223962"/>
                </a:lnTo>
                <a:lnTo>
                  <a:pt x="896937" y="1282700"/>
                </a:lnTo>
                <a:lnTo>
                  <a:pt x="939800" y="1346200"/>
                </a:lnTo>
                <a:lnTo>
                  <a:pt x="976312" y="1417637"/>
                </a:lnTo>
                <a:lnTo>
                  <a:pt x="998537" y="1487487"/>
                </a:lnTo>
                <a:lnTo>
                  <a:pt x="1012825" y="1565275"/>
                </a:lnTo>
                <a:lnTo>
                  <a:pt x="1019175" y="1641475"/>
                </a:lnTo>
                <a:lnTo>
                  <a:pt x="1017587" y="1722437"/>
                </a:lnTo>
                <a:lnTo>
                  <a:pt x="1011237" y="1803400"/>
                </a:lnTo>
                <a:lnTo>
                  <a:pt x="1003300" y="1887537"/>
                </a:lnTo>
                <a:lnTo>
                  <a:pt x="992187" y="1971675"/>
                </a:lnTo>
                <a:lnTo>
                  <a:pt x="979487" y="2055812"/>
                </a:lnTo>
                <a:lnTo>
                  <a:pt x="969962" y="2139950"/>
                </a:lnTo>
                <a:lnTo>
                  <a:pt x="963612" y="2224087"/>
                </a:lnTo>
                <a:lnTo>
                  <a:pt x="958850" y="2305050"/>
                </a:lnTo>
                <a:lnTo>
                  <a:pt x="963612" y="2384425"/>
                </a:lnTo>
                <a:lnTo>
                  <a:pt x="973137" y="2462212"/>
                </a:lnTo>
                <a:lnTo>
                  <a:pt x="993775" y="2543175"/>
                </a:lnTo>
                <a:lnTo>
                  <a:pt x="1025525" y="2622550"/>
                </a:lnTo>
                <a:lnTo>
                  <a:pt x="1063625" y="2701925"/>
                </a:lnTo>
                <a:lnTo>
                  <a:pt x="1106487" y="2781300"/>
                </a:lnTo>
                <a:lnTo>
                  <a:pt x="1150937" y="2859087"/>
                </a:lnTo>
                <a:lnTo>
                  <a:pt x="1198562" y="2938462"/>
                </a:lnTo>
                <a:lnTo>
                  <a:pt x="1241425" y="3017837"/>
                </a:lnTo>
                <a:lnTo>
                  <a:pt x="1284288" y="3098800"/>
                </a:lnTo>
                <a:lnTo>
                  <a:pt x="1320800" y="3179762"/>
                </a:lnTo>
                <a:lnTo>
                  <a:pt x="1349375" y="3260725"/>
                </a:lnTo>
                <a:lnTo>
                  <a:pt x="1365250" y="3343275"/>
                </a:lnTo>
                <a:lnTo>
                  <a:pt x="1374775" y="3429000"/>
                </a:lnTo>
                <a:lnTo>
                  <a:pt x="1365250" y="3514725"/>
                </a:lnTo>
                <a:lnTo>
                  <a:pt x="1349375" y="3597275"/>
                </a:lnTo>
                <a:lnTo>
                  <a:pt x="1320800" y="3678237"/>
                </a:lnTo>
                <a:lnTo>
                  <a:pt x="1284288" y="3759200"/>
                </a:lnTo>
                <a:lnTo>
                  <a:pt x="1241425" y="3840162"/>
                </a:lnTo>
                <a:lnTo>
                  <a:pt x="1198562" y="3919537"/>
                </a:lnTo>
                <a:lnTo>
                  <a:pt x="1150937" y="3998912"/>
                </a:lnTo>
                <a:lnTo>
                  <a:pt x="1106487" y="4076700"/>
                </a:lnTo>
                <a:lnTo>
                  <a:pt x="1063625" y="4156075"/>
                </a:lnTo>
                <a:lnTo>
                  <a:pt x="1025525" y="4235450"/>
                </a:lnTo>
                <a:lnTo>
                  <a:pt x="993775" y="4314825"/>
                </a:lnTo>
                <a:lnTo>
                  <a:pt x="973137" y="4395787"/>
                </a:lnTo>
                <a:lnTo>
                  <a:pt x="963612" y="4473575"/>
                </a:lnTo>
                <a:lnTo>
                  <a:pt x="958850" y="4552950"/>
                </a:lnTo>
                <a:lnTo>
                  <a:pt x="963612" y="4633912"/>
                </a:lnTo>
                <a:lnTo>
                  <a:pt x="969962" y="4718050"/>
                </a:lnTo>
                <a:lnTo>
                  <a:pt x="979487" y="4802187"/>
                </a:lnTo>
                <a:lnTo>
                  <a:pt x="992187" y="4886325"/>
                </a:lnTo>
                <a:lnTo>
                  <a:pt x="1003300" y="4970462"/>
                </a:lnTo>
                <a:lnTo>
                  <a:pt x="1011237" y="5054600"/>
                </a:lnTo>
                <a:lnTo>
                  <a:pt x="1017587" y="5135562"/>
                </a:lnTo>
                <a:lnTo>
                  <a:pt x="1019175" y="5216525"/>
                </a:lnTo>
                <a:lnTo>
                  <a:pt x="1012825" y="5292725"/>
                </a:lnTo>
                <a:lnTo>
                  <a:pt x="998537" y="5370512"/>
                </a:lnTo>
                <a:lnTo>
                  <a:pt x="976312" y="5440362"/>
                </a:lnTo>
                <a:lnTo>
                  <a:pt x="939800" y="5511800"/>
                </a:lnTo>
                <a:lnTo>
                  <a:pt x="896937" y="5575300"/>
                </a:lnTo>
                <a:lnTo>
                  <a:pt x="844550" y="5634037"/>
                </a:lnTo>
                <a:lnTo>
                  <a:pt x="787400" y="5692775"/>
                </a:lnTo>
                <a:lnTo>
                  <a:pt x="725487" y="5746750"/>
                </a:lnTo>
                <a:lnTo>
                  <a:pt x="660400" y="5797550"/>
                </a:lnTo>
                <a:lnTo>
                  <a:pt x="592137" y="5849937"/>
                </a:lnTo>
                <a:lnTo>
                  <a:pt x="525462" y="5900737"/>
                </a:lnTo>
                <a:lnTo>
                  <a:pt x="458787" y="5951537"/>
                </a:lnTo>
                <a:lnTo>
                  <a:pt x="395287" y="6005512"/>
                </a:lnTo>
                <a:lnTo>
                  <a:pt x="334962" y="6059487"/>
                </a:lnTo>
                <a:lnTo>
                  <a:pt x="282575" y="6118225"/>
                </a:lnTo>
                <a:lnTo>
                  <a:pt x="234950" y="6180137"/>
                </a:lnTo>
                <a:lnTo>
                  <a:pt x="192087" y="6253162"/>
                </a:lnTo>
                <a:lnTo>
                  <a:pt x="155575" y="6332537"/>
                </a:lnTo>
                <a:lnTo>
                  <a:pt x="127000" y="6416675"/>
                </a:lnTo>
                <a:lnTo>
                  <a:pt x="100012" y="6503987"/>
                </a:lnTo>
                <a:lnTo>
                  <a:pt x="77787" y="6594475"/>
                </a:lnTo>
                <a:lnTo>
                  <a:pt x="52387" y="6683375"/>
                </a:lnTo>
                <a:lnTo>
                  <a:pt x="26987" y="6770687"/>
                </a:lnTo>
                <a:lnTo>
                  <a:pt x="0" y="6858000"/>
                </a:lnTo>
                <a:lnTo>
                  <a:pt x="9807836" y="6858000"/>
                </a:lnTo>
                <a:lnTo>
                  <a:pt x="98078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7BE82A-79A7-4F5F-899F-6E98F9665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6928" y="411524"/>
            <a:ext cx="5490143" cy="4339177"/>
          </a:xfrm>
        </p:spPr>
        <p:txBody>
          <a:bodyPr>
            <a:normAutofit/>
          </a:bodyPr>
          <a:lstStyle/>
          <a:p>
            <a:pPr algn="l"/>
            <a:r>
              <a:rPr lang="es-ES" sz="8500" dirty="0" err="1"/>
              <a:t>Aim</a:t>
            </a:r>
            <a:r>
              <a:rPr lang="es-ES" sz="8500" dirty="0"/>
              <a:t> Games </a:t>
            </a:r>
            <a:r>
              <a:rPr lang="es-ES" sz="8500" dirty="0" err="1"/>
              <a:t>Platform</a:t>
            </a:r>
            <a:endParaRPr lang="es-ES" sz="85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80B3DA-811C-4714-8D84-8F0C1E1FA6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6928" y="4546475"/>
            <a:ext cx="6020627" cy="856702"/>
          </a:xfrm>
        </p:spPr>
        <p:txBody>
          <a:bodyPr anchor="ctr">
            <a:normAutofit fontScale="85000" lnSpcReduction="10000"/>
          </a:bodyPr>
          <a:lstStyle/>
          <a:p>
            <a:pPr algn="l"/>
            <a:r>
              <a:rPr lang="es-ES" sz="2400" dirty="0">
                <a:solidFill>
                  <a:schemeClr val="bg2"/>
                </a:solidFill>
              </a:rPr>
              <a:t>The </a:t>
            </a:r>
            <a:r>
              <a:rPr lang="es-ES" sz="2400" dirty="0" err="1">
                <a:solidFill>
                  <a:schemeClr val="bg2"/>
                </a:solidFill>
              </a:rPr>
              <a:t>reference</a:t>
            </a:r>
            <a:r>
              <a:rPr lang="es-ES" sz="2400" dirty="0">
                <a:solidFill>
                  <a:schemeClr val="bg2"/>
                </a:solidFill>
              </a:rPr>
              <a:t> </a:t>
            </a:r>
            <a:r>
              <a:rPr lang="es-ES" sz="2400" dirty="0" err="1">
                <a:solidFill>
                  <a:schemeClr val="bg2"/>
                </a:solidFill>
              </a:rPr>
              <a:t>platform</a:t>
            </a:r>
            <a:r>
              <a:rPr lang="es-ES" sz="2400" dirty="0">
                <a:solidFill>
                  <a:schemeClr val="bg2"/>
                </a:solidFill>
              </a:rPr>
              <a:t> </a:t>
            </a:r>
            <a:r>
              <a:rPr lang="es-ES" sz="2400" dirty="0" err="1">
                <a:solidFill>
                  <a:schemeClr val="bg2"/>
                </a:solidFill>
              </a:rPr>
              <a:t>for</a:t>
            </a:r>
            <a:r>
              <a:rPr lang="es-ES" sz="2400" dirty="0">
                <a:solidFill>
                  <a:schemeClr val="bg2"/>
                </a:solidFill>
              </a:rPr>
              <a:t> </a:t>
            </a:r>
            <a:r>
              <a:rPr lang="es-ES" sz="2400" dirty="0" err="1">
                <a:solidFill>
                  <a:schemeClr val="bg2"/>
                </a:solidFill>
              </a:rPr>
              <a:t>game-making</a:t>
            </a:r>
            <a:r>
              <a:rPr lang="es-ES" sz="2400" dirty="0">
                <a:solidFill>
                  <a:schemeClr val="bg2"/>
                </a:solidFill>
              </a:rPr>
              <a:t> </a:t>
            </a:r>
            <a:r>
              <a:rPr lang="es-ES" sz="2400" dirty="0" err="1">
                <a:solidFill>
                  <a:schemeClr val="bg2"/>
                </a:solidFill>
              </a:rPr>
              <a:t>resources</a:t>
            </a:r>
            <a:endParaRPr lang="es-ES" sz="2400" dirty="0">
              <a:solidFill>
                <a:schemeClr val="bg2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20170C7-93CF-4AF8-8D9E-6DD63FE62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C7138E3-EC19-42DF-9E2F-9FE54A695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944" y="2796971"/>
            <a:ext cx="3995592" cy="1268601"/>
          </a:xfrm>
          <a:prstGeom prst="rect">
            <a:avLst/>
          </a:prstGeom>
        </p:spPr>
      </p:pic>
      <p:sp>
        <p:nvSpPr>
          <p:cNvPr id="11" name="Subtítulo 2">
            <a:extLst>
              <a:ext uri="{FF2B5EF4-FFF2-40B4-BE49-F238E27FC236}">
                <a16:creationId xmlns:a16="http://schemas.microsoft.com/office/drawing/2014/main" id="{601F68A6-5DBD-4DD9-A075-616AACEE4EA4}"/>
              </a:ext>
            </a:extLst>
          </p:cNvPr>
          <p:cNvSpPr txBox="1">
            <a:spLocks/>
          </p:cNvSpPr>
          <p:nvPr/>
        </p:nvSpPr>
        <p:spPr>
          <a:xfrm>
            <a:off x="926928" y="5589774"/>
            <a:ext cx="6020627" cy="856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1800" dirty="0" err="1">
                <a:solidFill>
                  <a:schemeClr val="bg2"/>
                </a:solidFill>
              </a:rPr>
              <a:t>Group</a:t>
            </a:r>
            <a:r>
              <a:rPr lang="es-ES" sz="1800" dirty="0">
                <a:solidFill>
                  <a:schemeClr val="bg2"/>
                </a:solidFill>
              </a:rPr>
              <a:t> 7</a:t>
            </a:r>
          </a:p>
          <a:p>
            <a:pPr algn="l"/>
            <a:r>
              <a:rPr lang="es-ES" sz="1800" dirty="0">
                <a:solidFill>
                  <a:schemeClr val="bg2"/>
                </a:solidFill>
              </a:rPr>
              <a:t>Speaker: Mario Bizcocho González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6B9776F-816C-4321-8F48-82253D19BF05}"/>
              </a:ext>
            </a:extLst>
          </p:cNvPr>
          <p:cNvSpPr txBox="1"/>
          <p:nvPr/>
        </p:nvSpPr>
        <p:spPr>
          <a:xfrm>
            <a:off x="4713784" y="6509764"/>
            <a:ext cx="2621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accent5">
                    <a:lumMod val="20000"/>
                    <a:lumOff val="8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Watch</a:t>
            </a:r>
            <a:r>
              <a:rPr lang="es-ES" dirty="0">
                <a:solidFill>
                  <a:schemeClr val="accent5">
                    <a:lumMod val="20000"/>
                    <a:lumOff val="8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the </a:t>
            </a:r>
            <a:r>
              <a:rPr lang="es-ES" dirty="0" err="1">
                <a:solidFill>
                  <a:schemeClr val="accent5">
                    <a:lumMod val="20000"/>
                    <a:lumOff val="8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advertisement</a:t>
            </a:r>
            <a:r>
              <a:rPr lang="es-ES" dirty="0">
                <a:solidFill>
                  <a:schemeClr val="accent5">
                    <a:lumMod val="20000"/>
                    <a:lumOff val="8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!</a:t>
            </a:r>
            <a:endParaRPr lang="es-E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65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1C69197-A69D-4F69-9546-7994B7096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8A378E-DA44-458C-9535-2990D9A08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Contents</a:t>
            </a:r>
            <a:endParaRPr lang="es-ES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370CC95A-F4E4-4383-A0B0-7487B4C94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E94FB3-3B70-4748-A470-5F6B9D9E7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20D11A-6223-4CBA-9C52-7B65CF90A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9902B2A5-01E3-4B08-8F04-C48221885EB3}"/>
              </a:ext>
            </a:extLst>
          </p:cNvPr>
          <p:cNvSpPr/>
          <p:nvPr/>
        </p:nvSpPr>
        <p:spPr>
          <a:xfrm>
            <a:off x="670616" y="2154041"/>
            <a:ext cx="580334" cy="574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6" name="Marcador de contenido 2">
            <a:extLst>
              <a:ext uri="{FF2B5EF4-FFF2-40B4-BE49-F238E27FC236}">
                <a16:creationId xmlns:a16="http://schemas.microsoft.com/office/drawing/2014/main" id="{EEF6F74E-81F9-4E68-9864-C4A7BEE120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5727612"/>
              </p:ext>
            </p:extLst>
          </p:nvPr>
        </p:nvGraphicFramePr>
        <p:xfrm>
          <a:off x="1250950" y="1587062"/>
          <a:ext cx="10179050" cy="465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7" name="Gráfico 16" descr="Fin">
            <a:extLst>
              <a:ext uri="{FF2B5EF4-FFF2-40B4-BE49-F238E27FC236}">
                <a16:creationId xmlns:a16="http://schemas.microsoft.com/office/drawing/2014/main" id="{4EC057E9-78A6-416C-84E8-D9226552C2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64361" y="5865434"/>
            <a:ext cx="294655" cy="294655"/>
          </a:xfrm>
          <a:prstGeom prst="rect">
            <a:avLst/>
          </a:prstGeom>
        </p:spPr>
      </p:pic>
      <p:pic>
        <p:nvPicPr>
          <p:cNvPr id="18" name="Gráfico 17" descr="Marketing">
            <a:extLst>
              <a:ext uri="{FF2B5EF4-FFF2-40B4-BE49-F238E27FC236}">
                <a16:creationId xmlns:a16="http://schemas.microsoft.com/office/drawing/2014/main" id="{5EA1A7D9-6DDE-42C9-9FE4-C0EC323812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64361" y="2256902"/>
            <a:ext cx="369189" cy="36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35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8B17DF-A8A9-48C4-9B3E-78E17118A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n-GB" dirty="0"/>
              <a:t>Google Ads campaign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822A85-67BB-449A-A5EA-B65D59C1B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5A5AE93-7A13-4372-9C65-9F49528A3467}" type="slidenum">
              <a:rPr kumimoji="0" lang="es-E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81350F-210D-47F4-ACC8-228A0C4BA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4667249"/>
            <a:ext cx="10178322" cy="1808366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320€/</a:t>
            </a:r>
            <a:r>
              <a:rPr lang="es-ES" dirty="0" err="1"/>
              <a:t>month</a:t>
            </a:r>
            <a:endParaRPr lang="es-ES" dirty="0"/>
          </a:p>
          <a:p>
            <a:pPr algn="ctr"/>
            <a:r>
              <a:rPr lang="es-ES" dirty="0"/>
              <a:t>~35000 </a:t>
            </a:r>
            <a:r>
              <a:rPr lang="es-ES" dirty="0" err="1"/>
              <a:t>impressions</a:t>
            </a:r>
            <a:r>
              <a:rPr lang="es-ES" dirty="0"/>
              <a:t>/</a:t>
            </a:r>
            <a:r>
              <a:rPr lang="es-ES" dirty="0" err="1"/>
              <a:t>month</a:t>
            </a:r>
            <a:endParaRPr lang="es-ES" dirty="0"/>
          </a:p>
          <a:p>
            <a:pPr algn="ctr"/>
            <a:r>
              <a:rPr lang="es-ES" dirty="0"/>
              <a:t>~1100 </a:t>
            </a:r>
            <a:r>
              <a:rPr lang="es-ES" dirty="0" err="1"/>
              <a:t>clicks</a:t>
            </a:r>
            <a:r>
              <a:rPr lang="es-ES" dirty="0"/>
              <a:t>/</a:t>
            </a:r>
            <a:r>
              <a:rPr lang="es-ES" dirty="0" err="1"/>
              <a:t>month</a:t>
            </a:r>
            <a:endParaRPr lang="es-ES" dirty="0"/>
          </a:p>
          <a:p>
            <a:pPr algn="ctr"/>
            <a:r>
              <a:rPr lang="es-ES" dirty="0"/>
              <a:t>Target: 20-40 </a:t>
            </a:r>
            <a:r>
              <a:rPr lang="es-ES" dirty="0" err="1"/>
              <a:t>years</a:t>
            </a:r>
            <a:r>
              <a:rPr lang="es-ES" dirty="0"/>
              <a:t> </a:t>
            </a:r>
            <a:r>
              <a:rPr lang="es-ES" dirty="0" err="1"/>
              <a:t>old</a:t>
            </a:r>
            <a:r>
              <a:rPr lang="es-ES" dirty="0"/>
              <a:t>, </a:t>
            </a:r>
            <a:r>
              <a:rPr lang="es-ES" dirty="0" err="1"/>
              <a:t>tech-interested</a:t>
            </a:r>
            <a:r>
              <a:rPr lang="es-ES" dirty="0"/>
              <a:t>, </a:t>
            </a:r>
            <a:r>
              <a:rPr lang="es-ES" dirty="0" err="1"/>
              <a:t>looking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job-related</a:t>
            </a:r>
            <a:r>
              <a:rPr lang="es-ES" dirty="0"/>
              <a:t> </a:t>
            </a:r>
            <a:r>
              <a:rPr lang="es-ES" dirty="0" err="1"/>
              <a:t>information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A36E5AC-FC69-422E-961F-17695FDDF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227" y="1729113"/>
            <a:ext cx="3150107" cy="269009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DE50969-BF45-413C-9563-CB57780C7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1025" y="1729113"/>
            <a:ext cx="6408975" cy="26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109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8B17DF-A8A9-48C4-9B3E-78E17118A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n-GB" dirty="0" err="1"/>
              <a:t>Youtube</a:t>
            </a:r>
            <a:r>
              <a:rPr lang="en-GB" dirty="0"/>
              <a:t> campaign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822A85-67BB-449A-A5EA-B65D59C1B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5A5AE93-7A13-4372-9C65-9F49528A3467}" type="slidenum">
              <a:rPr kumimoji="0" lang="es-E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81350F-210D-47F4-ACC8-228A0C4BA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743075"/>
            <a:ext cx="10178322" cy="4416305"/>
          </a:xfrm>
        </p:spPr>
        <p:txBody>
          <a:bodyPr>
            <a:normAutofit/>
          </a:bodyPr>
          <a:lstStyle/>
          <a:p>
            <a:pPr algn="ctr"/>
            <a:r>
              <a:rPr lang="es-ES" sz="2800" dirty="0"/>
              <a:t>6.5 </a:t>
            </a:r>
            <a:r>
              <a:rPr lang="es-ES" sz="2800" dirty="0" err="1"/>
              <a:t>second</a:t>
            </a:r>
            <a:r>
              <a:rPr lang="es-ES" sz="2800" dirty="0"/>
              <a:t> </a:t>
            </a:r>
            <a:r>
              <a:rPr lang="es-ES" sz="2800" dirty="0" err="1"/>
              <a:t>version</a:t>
            </a:r>
            <a:r>
              <a:rPr lang="es-ES" sz="2800" dirty="0"/>
              <a:t> </a:t>
            </a:r>
            <a:r>
              <a:rPr lang="es-ES" sz="2800" dirty="0" err="1"/>
              <a:t>of</a:t>
            </a:r>
            <a:r>
              <a:rPr lang="es-ES" sz="2800" dirty="0"/>
              <a:t> </a:t>
            </a:r>
            <a:r>
              <a:rPr lang="es-ES" sz="2800" dirty="0" err="1"/>
              <a:t>advertisement</a:t>
            </a:r>
            <a:r>
              <a:rPr lang="es-ES" sz="2800" dirty="0"/>
              <a:t> (English)</a:t>
            </a:r>
          </a:p>
          <a:p>
            <a:pPr algn="ctr"/>
            <a:r>
              <a:rPr lang="es-ES" sz="2800" dirty="0"/>
              <a:t>Non-</a:t>
            </a:r>
            <a:r>
              <a:rPr lang="es-ES" sz="2800" dirty="0" err="1"/>
              <a:t>skippable</a:t>
            </a:r>
            <a:endParaRPr lang="es-ES" sz="2800" dirty="0"/>
          </a:p>
          <a:p>
            <a:pPr algn="ctr"/>
            <a:r>
              <a:rPr lang="es-ES" sz="2800" dirty="0"/>
              <a:t>300€/</a:t>
            </a:r>
            <a:r>
              <a:rPr lang="es-ES" sz="2800" dirty="0" err="1"/>
              <a:t>month</a:t>
            </a:r>
            <a:endParaRPr lang="es-ES" sz="2800" dirty="0"/>
          </a:p>
          <a:p>
            <a:pPr algn="ctr"/>
            <a:r>
              <a:rPr lang="es-ES" sz="2800" dirty="0"/>
              <a:t>~26000 </a:t>
            </a:r>
            <a:r>
              <a:rPr lang="es-ES" sz="2800" dirty="0" err="1"/>
              <a:t>plays</a:t>
            </a:r>
            <a:r>
              <a:rPr lang="es-ES" sz="2800" dirty="0"/>
              <a:t>/</a:t>
            </a:r>
            <a:r>
              <a:rPr lang="es-ES" sz="2800" dirty="0" err="1"/>
              <a:t>month</a:t>
            </a:r>
            <a:endParaRPr lang="es-ES" sz="2800" dirty="0"/>
          </a:p>
          <a:p>
            <a:pPr algn="ctr"/>
            <a:r>
              <a:rPr lang="es-ES" sz="2800" dirty="0"/>
              <a:t>Target: 20-40 </a:t>
            </a:r>
            <a:r>
              <a:rPr lang="es-ES" sz="2800" dirty="0" err="1"/>
              <a:t>years</a:t>
            </a:r>
            <a:r>
              <a:rPr lang="es-ES" sz="2800" dirty="0"/>
              <a:t> </a:t>
            </a:r>
            <a:r>
              <a:rPr lang="es-ES" sz="2800" dirty="0" err="1"/>
              <a:t>old</a:t>
            </a:r>
            <a:r>
              <a:rPr lang="es-ES" sz="2800" dirty="0"/>
              <a:t>, </a:t>
            </a:r>
            <a:r>
              <a:rPr lang="es-ES" sz="2800" dirty="0" err="1"/>
              <a:t>tech-interested</a:t>
            </a:r>
            <a:r>
              <a:rPr lang="es-ES" sz="2800" dirty="0"/>
              <a:t>, </a:t>
            </a:r>
            <a:r>
              <a:rPr lang="es-ES" sz="2800" dirty="0" err="1"/>
              <a:t>looking</a:t>
            </a:r>
            <a:r>
              <a:rPr lang="es-ES" sz="2800" dirty="0"/>
              <a:t> </a:t>
            </a:r>
            <a:r>
              <a:rPr lang="es-ES" sz="2800" dirty="0" err="1"/>
              <a:t>for</a:t>
            </a:r>
            <a:r>
              <a:rPr lang="es-ES" sz="2800" dirty="0"/>
              <a:t> Unity </a:t>
            </a:r>
            <a:r>
              <a:rPr lang="es-ES" sz="2800" dirty="0" err="1"/>
              <a:t>tutorials</a:t>
            </a:r>
            <a:r>
              <a:rPr lang="es-ES" sz="2800" dirty="0"/>
              <a:t>/</a:t>
            </a:r>
            <a:r>
              <a:rPr lang="es-ES" sz="2800" dirty="0" err="1"/>
              <a:t>animation</a:t>
            </a:r>
            <a:r>
              <a:rPr lang="es-ES" sz="2800" dirty="0"/>
              <a:t> </a:t>
            </a:r>
            <a:r>
              <a:rPr lang="es-ES" sz="2800" dirty="0" err="1"/>
              <a:t>tutorials</a:t>
            </a:r>
            <a:r>
              <a:rPr lang="es-ES" sz="2800" dirty="0"/>
              <a:t>/</a:t>
            </a:r>
            <a:r>
              <a:rPr lang="es-ES" sz="2800" dirty="0" err="1"/>
              <a:t>videogame</a:t>
            </a:r>
            <a:r>
              <a:rPr lang="es-ES" sz="2800" dirty="0"/>
              <a:t> </a:t>
            </a:r>
            <a:r>
              <a:rPr lang="es-ES" sz="2800" dirty="0" err="1"/>
              <a:t>making</a:t>
            </a:r>
            <a:endParaRPr lang="es-ES" sz="2800" dirty="0"/>
          </a:p>
          <a:p>
            <a:pPr algn="ctr"/>
            <a:r>
              <a:rPr lang="es-ES" sz="2800" dirty="0" err="1">
                <a:hlinkClick r:id="rId3"/>
              </a:rPr>
              <a:t>Available</a:t>
            </a:r>
            <a:r>
              <a:rPr lang="es-ES" sz="2800" dirty="0">
                <a:hlinkClick r:id="rId3"/>
              </a:rPr>
              <a:t> </a:t>
            </a:r>
            <a:r>
              <a:rPr lang="es-ES" sz="2800" dirty="0" err="1">
                <a:hlinkClick r:id="rId3"/>
              </a:rPr>
              <a:t>here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97258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8B17DF-A8A9-48C4-9B3E-78E17118A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n-GB" dirty="0"/>
              <a:t>Targeted advertisements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822A85-67BB-449A-A5EA-B65D59C1B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5A5AE93-7A13-4372-9C65-9F49528A3467}" type="slidenum">
              <a:rPr kumimoji="0" lang="es-E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81350F-210D-47F4-ACC8-228A0C4BA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743075"/>
            <a:ext cx="10178322" cy="4416305"/>
          </a:xfrm>
        </p:spPr>
        <p:txBody>
          <a:bodyPr>
            <a:normAutofit/>
          </a:bodyPr>
          <a:lstStyle/>
          <a:p>
            <a:pPr algn="ctr"/>
            <a:r>
              <a:rPr lang="es-ES" sz="2800" dirty="0" err="1"/>
              <a:t>For</a:t>
            </a:r>
            <a:r>
              <a:rPr lang="es-ES" sz="2800" dirty="0"/>
              <a:t> more </a:t>
            </a:r>
            <a:r>
              <a:rPr lang="es-ES" sz="2800" dirty="0" err="1"/>
              <a:t>inexpensive</a:t>
            </a:r>
            <a:r>
              <a:rPr lang="es-ES" sz="2800" dirty="0"/>
              <a:t> media</a:t>
            </a:r>
          </a:p>
          <a:p>
            <a:pPr algn="ctr"/>
            <a:r>
              <a:rPr lang="es-ES" sz="2800" dirty="0" err="1">
                <a:hlinkClick r:id="rId3"/>
              </a:rPr>
              <a:t>Version</a:t>
            </a:r>
            <a:r>
              <a:rPr lang="es-ES" sz="2800" dirty="0">
                <a:hlinkClick r:id="rId3"/>
              </a:rPr>
              <a:t> </a:t>
            </a:r>
            <a:r>
              <a:rPr lang="es-ES" sz="2800" dirty="0" err="1">
                <a:hlinkClick r:id="rId3"/>
              </a:rPr>
              <a:t>for</a:t>
            </a:r>
            <a:r>
              <a:rPr lang="es-ES" sz="2800" dirty="0">
                <a:hlinkClick r:id="rId3"/>
              </a:rPr>
              <a:t> </a:t>
            </a:r>
            <a:r>
              <a:rPr lang="es-ES" sz="2800" dirty="0" err="1">
                <a:hlinkClick r:id="rId3"/>
              </a:rPr>
              <a:t>companies</a:t>
            </a:r>
            <a:r>
              <a:rPr lang="es-ES" sz="2800" dirty="0">
                <a:hlinkClick r:id="rId3"/>
              </a:rPr>
              <a:t> </a:t>
            </a:r>
            <a:r>
              <a:rPr lang="es-ES" sz="2800" dirty="0"/>
              <a:t>and </a:t>
            </a:r>
            <a:r>
              <a:rPr lang="es-ES" sz="2800" dirty="0" err="1">
                <a:hlinkClick r:id="rId4"/>
              </a:rPr>
              <a:t>version</a:t>
            </a:r>
            <a:r>
              <a:rPr lang="es-ES" sz="2800" dirty="0">
                <a:hlinkClick r:id="rId4"/>
              </a:rPr>
              <a:t> </a:t>
            </a:r>
            <a:r>
              <a:rPr lang="es-ES" sz="2800" dirty="0" err="1">
                <a:hlinkClick r:id="rId4"/>
              </a:rPr>
              <a:t>for</a:t>
            </a:r>
            <a:r>
              <a:rPr lang="es-ES" sz="2800" dirty="0">
                <a:hlinkClick r:id="rId4"/>
              </a:rPr>
              <a:t> </a:t>
            </a:r>
            <a:r>
              <a:rPr lang="es-ES" sz="2800" dirty="0" err="1">
                <a:hlinkClick r:id="rId4"/>
              </a:rPr>
              <a:t>freelancers</a:t>
            </a:r>
            <a:r>
              <a:rPr lang="es-ES" sz="2800" dirty="0"/>
              <a:t> (English)</a:t>
            </a:r>
          </a:p>
          <a:p>
            <a:pPr algn="ctr"/>
            <a:r>
              <a:rPr lang="es-ES" sz="2800" dirty="0"/>
              <a:t>~35 </a:t>
            </a:r>
            <a:r>
              <a:rPr lang="es-ES" sz="2800" dirty="0" err="1"/>
              <a:t>seconds</a:t>
            </a:r>
            <a:endParaRPr lang="es-ES" sz="2800" dirty="0"/>
          </a:p>
          <a:p>
            <a:pPr algn="ctr"/>
            <a:r>
              <a:rPr lang="es-ES" sz="2800" dirty="0"/>
              <a:t>Informal, </a:t>
            </a:r>
            <a:r>
              <a:rPr lang="es-ES" sz="2800" dirty="0" err="1"/>
              <a:t>engaging</a:t>
            </a:r>
            <a:endParaRPr lang="es-ES" sz="2800" dirty="0"/>
          </a:p>
          <a:p>
            <a:pPr algn="ctr"/>
            <a:r>
              <a:rPr lang="es-ES" sz="2800" dirty="0" err="1"/>
              <a:t>Aimed</a:t>
            </a:r>
            <a:r>
              <a:rPr lang="es-ES" sz="2800" dirty="0"/>
              <a:t> at </a:t>
            </a:r>
            <a:r>
              <a:rPr lang="es-ES" sz="2800" dirty="0" err="1"/>
              <a:t>showing</a:t>
            </a:r>
            <a:r>
              <a:rPr lang="es-ES" sz="2800" dirty="0"/>
              <a:t> in </a:t>
            </a:r>
            <a:r>
              <a:rPr lang="es-ES" sz="2800" dirty="0" err="1"/>
              <a:t>our</a:t>
            </a:r>
            <a:r>
              <a:rPr lang="es-ES" sz="2800" dirty="0"/>
              <a:t> </a:t>
            </a:r>
            <a:r>
              <a:rPr lang="es-ES" sz="2800" dirty="0" err="1"/>
              <a:t>association’s</a:t>
            </a:r>
            <a:r>
              <a:rPr lang="es-ES" sz="2800" dirty="0"/>
              <a:t> </a:t>
            </a:r>
            <a:r>
              <a:rPr lang="es-ES" sz="2800" dirty="0" err="1"/>
              <a:t>activities</a:t>
            </a:r>
            <a:r>
              <a:rPr lang="es-ES" sz="2800" dirty="0"/>
              <a:t> </a:t>
            </a:r>
            <a:r>
              <a:rPr lang="es-ES" sz="2800" dirty="0" err="1"/>
              <a:t>or</a:t>
            </a:r>
            <a:r>
              <a:rPr lang="es-ES" sz="2800" dirty="0"/>
              <a:t> as </a:t>
            </a:r>
            <a:r>
              <a:rPr lang="es-ES" sz="2800" dirty="0" err="1"/>
              <a:t>part</a:t>
            </a:r>
            <a:r>
              <a:rPr lang="es-ES" sz="2800" dirty="0"/>
              <a:t> </a:t>
            </a:r>
            <a:r>
              <a:rPr lang="es-ES" sz="2800" dirty="0" err="1"/>
              <a:t>of</a:t>
            </a:r>
            <a:r>
              <a:rPr lang="es-ES" sz="2800" dirty="0"/>
              <a:t> </a:t>
            </a:r>
            <a:r>
              <a:rPr lang="es-ES" sz="2800" dirty="0" err="1"/>
              <a:t>bigger</a:t>
            </a:r>
            <a:r>
              <a:rPr lang="es-ES" sz="2800" dirty="0"/>
              <a:t> </a:t>
            </a:r>
            <a:r>
              <a:rPr lang="es-ES" sz="2800" dirty="0" err="1"/>
              <a:t>events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4256008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8B17DF-A8A9-48C4-9B3E-78E17118A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n-GB" dirty="0"/>
              <a:t>Advertisement for investors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822A85-67BB-449A-A5EA-B65D59C1B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5A5AE93-7A13-4372-9C65-9F49528A3467}" type="slidenum">
              <a:rPr kumimoji="0" lang="es-E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81350F-210D-47F4-ACC8-228A0C4BA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743075"/>
            <a:ext cx="10178322" cy="4416305"/>
          </a:xfrm>
        </p:spPr>
        <p:txBody>
          <a:bodyPr>
            <a:normAutofit/>
          </a:bodyPr>
          <a:lstStyle/>
          <a:p>
            <a:pPr algn="ctr"/>
            <a:r>
              <a:rPr lang="en-GB" sz="2800" dirty="0"/>
              <a:t>Business information</a:t>
            </a:r>
          </a:p>
          <a:p>
            <a:pPr algn="ctr"/>
            <a:r>
              <a:rPr lang="en-GB" sz="2800" dirty="0"/>
              <a:t>Description of income sources and business expandability</a:t>
            </a:r>
          </a:p>
          <a:p>
            <a:pPr algn="ctr"/>
            <a:r>
              <a:rPr lang="en-GB" sz="2800" dirty="0"/>
              <a:t>Trustworthiness, professionality</a:t>
            </a:r>
          </a:p>
          <a:p>
            <a:pPr algn="ctr"/>
            <a:r>
              <a:rPr lang="en-GB" sz="2800" dirty="0">
                <a:hlinkClick r:id="rId3"/>
              </a:rPr>
              <a:t>Available here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118847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1C69197-A69D-4F69-9546-7994B7096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8A378E-DA44-458C-9535-2990D9A08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Contents</a:t>
            </a:r>
            <a:endParaRPr lang="es-ES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370CC95A-F4E4-4383-A0B0-7487B4C94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E94FB3-3B70-4748-A470-5F6B9D9E7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20D11A-6223-4CBA-9C52-7B65CF90A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Botón de acción: vídeo 4">
            <a:hlinkClick r:id="rId3" highlightClick="1"/>
            <a:extLst>
              <a:ext uri="{FF2B5EF4-FFF2-40B4-BE49-F238E27FC236}">
                <a16:creationId xmlns:a16="http://schemas.microsoft.com/office/drawing/2014/main" id="{BBBC4922-EACC-4B75-BE2C-F251BA0787DF}"/>
              </a:ext>
            </a:extLst>
          </p:cNvPr>
          <p:cNvSpPr/>
          <p:nvPr/>
        </p:nvSpPr>
        <p:spPr>
          <a:xfrm>
            <a:off x="12356156" y="957745"/>
            <a:ext cx="1908699" cy="506028"/>
          </a:xfrm>
          <a:prstGeom prst="actionButtonMov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7447B7A0-0541-4208-9F70-4E00033E1918}"/>
              </a:ext>
            </a:extLst>
          </p:cNvPr>
          <p:cNvSpPr/>
          <p:nvPr/>
        </p:nvSpPr>
        <p:spPr>
          <a:xfrm>
            <a:off x="670616" y="2709648"/>
            <a:ext cx="580334" cy="574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7" name="Marcador de contenido 2">
            <a:extLst>
              <a:ext uri="{FF2B5EF4-FFF2-40B4-BE49-F238E27FC236}">
                <a16:creationId xmlns:a16="http://schemas.microsoft.com/office/drawing/2014/main" id="{7DC956FC-4158-4F0E-A7D8-B53AE13EA7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5727612"/>
              </p:ext>
            </p:extLst>
          </p:nvPr>
        </p:nvGraphicFramePr>
        <p:xfrm>
          <a:off x="1250950" y="1587062"/>
          <a:ext cx="10179050" cy="465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8" name="Gráfico 17" descr="Fin">
            <a:extLst>
              <a:ext uri="{FF2B5EF4-FFF2-40B4-BE49-F238E27FC236}">
                <a16:creationId xmlns:a16="http://schemas.microsoft.com/office/drawing/2014/main" id="{07E31065-E42A-4E53-983C-6CDB92378C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64361" y="5865434"/>
            <a:ext cx="294655" cy="294655"/>
          </a:xfrm>
          <a:prstGeom prst="rect">
            <a:avLst/>
          </a:prstGeom>
        </p:spPr>
      </p:pic>
      <p:pic>
        <p:nvPicPr>
          <p:cNvPr id="19" name="Gráfico 18" descr="Marketing">
            <a:extLst>
              <a:ext uri="{FF2B5EF4-FFF2-40B4-BE49-F238E27FC236}">
                <a16:creationId xmlns:a16="http://schemas.microsoft.com/office/drawing/2014/main" id="{A082ACCD-E308-4041-A1CE-2DD6382726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64361" y="2256902"/>
            <a:ext cx="369189" cy="36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2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861207-8B6C-4506-B261-F684CEF9F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9D15A8-86A1-406E-AEF9-9759D1C14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B22D639-B9EA-401D-BDFC-AE8F956A6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15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C80BEBD-FB69-4F2F-8F4D-F14BD2E68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DA72EE27-CCF5-4A8F-A1F7-BEB1FAA0E124}"/>
              </a:ext>
            </a:extLst>
          </p:cNvPr>
          <p:cNvSpPr txBox="1">
            <a:spLocks/>
          </p:cNvSpPr>
          <p:nvPr/>
        </p:nvSpPr>
        <p:spPr>
          <a:xfrm>
            <a:off x="8763001" y="65280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fld id="{75A5AE93-7A13-4372-9C65-9F49528A3467}" type="slidenum">
              <a:rPr lang="es-ES" sz="1800" smtClean="0">
                <a:solidFill>
                  <a:schemeClr val="bg1"/>
                </a:solidFill>
                <a:latin typeface="Gill Sans MT" panose="020B0502020104020203"/>
              </a:rPr>
              <a:pPr>
                <a:spcAft>
                  <a:spcPts val="600"/>
                </a:spcAft>
                <a:defRPr/>
              </a:pPr>
              <a:t>15</a:t>
            </a:fld>
            <a:endParaRPr lang="es-ES" sz="1800" dirty="0">
              <a:solidFill>
                <a:schemeClr val="bg1"/>
              </a:solidFill>
              <a:latin typeface="Gill Sans MT" panose="020B0502020104020203"/>
            </a:endParaRPr>
          </a:p>
        </p:txBody>
      </p:sp>
    </p:spTree>
    <p:extLst>
      <p:ext uri="{BB962C8B-B14F-4D97-AF65-F5344CB8AC3E}">
        <p14:creationId xmlns:p14="http://schemas.microsoft.com/office/powerpoint/2010/main" val="2363509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861207-8B6C-4506-B261-F684CEF9F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9D15A8-86A1-406E-AEF9-9759D1C14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B22D639-B9EA-401D-BDFC-AE8F956A6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16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74641BB-551D-4F3D-A94E-DFFAD75C1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DA72EE27-CCF5-4A8F-A1F7-BEB1FAA0E124}"/>
              </a:ext>
            </a:extLst>
          </p:cNvPr>
          <p:cNvSpPr txBox="1">
            <a:spLocks/>
          </p:cNvSpPr>
          <p:nvPr/>
        </p:nvSpPr>
        <p:spPr>
          <a:xfrm>
            <a:off x="8763001" y="65280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fld id="{75A5AE93-7A13-4372-9C65-9F49528A3467}" type="slidenum">
              <a:rPr lang="es-ES" sz="1800" smtClean="0">
                <a:solidFill>
                  <a:schemeClr val="tx1"/>
                </a:solidFill>
                <a:latin typeface="Gill Sans MT" panose="020B0502020104020203"/>
              </a:rPr>
              <a:pPr>
                <a:spcAft>
                  <a:spcPts val="600"/>
                </a:spcAft>
                <a:defRPr/>
              </a:pPr>
              <a:t>16</a:t>
            </a:fld>
            <a:endParaRPr lang="es-ES" sz="1800" dirty="0">
              <a:solidFill>
                <a:schemeClr val="tx1"/>
              </a:solidFill>
              <a:latin typeface="Gill Sans MT" panose="020B05020201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654134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861207-8B6C-4506-B261-F684CEF9F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9D15A8-86A1-406E-AEF9-9759D1C14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B22D639-B9EA-401D-BDFC-AE8F956A6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17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0551716-76D4-4E81-9374-E6C918FCA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DA72EE27-CCF5-4A8F-A1F7-BEB1FAA0E124}"/>
              </a:ext>
            </a:extLst>
          </p:cNvPr>
          <p:cNvSpPr txBox="1">
            <a:spLocks/>
          </p:cNvSpPr>
          <p:nvPr/>
        </p:nvSpPr>
        <p:spPr>
          <a:xfrm>
            <a:off x="8763001" y="65280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fld id="{75A5AE93-7A13-4372-9C65-9F49528A3467}" type="slidenum">
              <a:rPr lang="es-ES" sz="1800" smtClean="0">
                <a:solidFill>
                  <a:schemeClr val="tx1"/>
                </a:solidFill>
                <a:latin typeface="Gill Sans MT" panose="020B0502020104020203"/>
              </a:rPr>
              <a:pPr>
                <a:spcAft>
                  <a:spcPts val="600"/>
                </a:spcAft>
                <a:defRPr/>
              </a:pPr>
              <a:t>17</a:t>
            </a:fld>
            <a:endParaRPr lang="es-ES" sz="1800" dirty="0">
              <a:solidFill>
                <a:schemeClr val="tx1"/>
              </a:solidFill>
              <a:latin typeface="Gill Sans MT" panose="020B0502020104020203"/>
            </a:endParaRPr>
          </a:p>
        </p:txBody>
      </p:sp>
    </p:spTree>
    <p:extLst>
      <p:ext uri="{BB962C8B-B14F-4D97-AF65-F5344CB8AC3E}">
        <p14:creationId xmlns:p14="http://schemas.microsoft.com/office/powerpoint/2010/main" val="617243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861207-8B6C-4506-B261-F684CEF9F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9D15A8-86A1-406E-AEF9-9759D1C14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B22D639-B9EA-401D-BDFC-AE8F956A6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18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A13F14A-C2F1-47EF-BCAC-A8B2296BB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DA72EE27-CCF5-4A8F-A1F7-BEB1FAA0E124}"/>
              </a:ext>
            </a:extLst>
          </p:cNvPr>
          <p:cNvSpPr txBox="1">
            <a:spLocks/>
          </p:cNvSpPr>
          <p:nvPr/>
        </p:nvSpPr>
        <p:spPr>
          <a:xfrm>
            <a:off x="8763001" y="65280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fld id="{75A5AE93-7A13-4372-9C65-9F49528A3467}" type="slidenum">
              <a:rPr lang="es-ES" sz="1800" smtClean="0">
                <a:solidFill>
                  <a:schemeClr val="bg1"/>
                </a:solidFill>
                <a:latin typeface="Gill Sans MT" panose="020B0502020104020203"/>
              </a:rPr>
              <a:pPr>
                <a:spcAft>
                  <a:spcPts val="600"/>
                </a:spcAft>
                <a:defRPr/>
              </a:pPr>
              <a:t>18</a:t>
            </a:fld>
            <a:endParaRPr lang="es-ES" sz="1800" dirty="0">
              <a:solidFill>
                <a:schemeClr val="bg1"/>
              </a:solidFill>
              <a:latin typeface="Gill Sans MT" panose="020B0502020104020203"/>
            </a:endParaRPr>
          </a:p>
        </p:txBody>
      </p:sp>
    </p:spTree>
    <p:extLst>
      <p:ext uri="{BB962C8B-B14F-4D97-AF65-F5344CB8AC3E}">
        <p14:creationId xmlns:p14="http://schemas.microsoft.com/office/powerpoint/2010/main" val="2659611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ipse 10">
            <a:extLst>
              <a:ext uri="{FF2B5EF4-FFF2-40B4-BE49-F238E27FC236}">
                <a16:creationId xmlns:a16="http://schemas.microsoft.com/office/drawing/2014/main" id="{D59584A1-7261-44FA-840C-D6EC40119840}"/>
              </a:ext>
            </a:extLst>
          </p:cNvPr>
          <p:cNvSpPr/>
          <p:nvPr/>
        </p:nvSpPr>
        <p:spPr>
          <a:xfrm>
            <a:off x="4535538" y="1418307"/>
            <a:ext cx="3569639" cy="52909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CE14A4-4888-4FB6-ABDC-B50E8B27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 </a:t>
            </a:r>
            <a:r>
              <a:rPr lang="es-ES" dirty="0" err="1"/>
              <a:t>great</a:t>
            </a:r>
            <a:r>
              <a:rPr lang="es-ES" dirty="0"/>
              <a:t> </a:t>
            </a:r>
            <a:r>
              <a:rPr lang="es-ES" dirty="0" err="1"/>
              <a:t>way</a:t>
            </a:r>
            <a:r>
              <a:rPr lang="es-ES" dirty="0"/>
              <a:t> to </a:t>
            </a:r>
            <a:r>
              <a:rPr lang="es-ES" dirty="0" err="1"/>
              <a:t>get</a:t>
            </a:r>
            <a:r>
              <a:rPr lang="es-ES" dirty="0"/>
              <a:t> </a:t>
            </a:r>
            <a:r>
              <a:rPr lang="es-ES" dirty="0" err="1"/>
              <a:t>resources</a:t>
            </a:r>
            <a:r>
              <a:rPr lang="es-ES" dirty="0"/>
              <a:t>!</a:t>
            </a:r>
          </a:p>
        </p:txBody>
      </p:sp>
      <p:pic>
        <p:nvPicPr>
          <p:cNvPr id="6" name="Marcador de contenido 5" descr="Edificio">
            <a:extLst>
              <a:ext uri="{FF2B5EF4-FFF2-40B4-BE49-F238E27FC236}">
                <a16:creationId xmlns:a16="http://schemas.microsoft.com/office/drawing/2014/main" id="{5A5A74DA-B9CA-4B38-98AA-7BAAA37097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457" y="3172563"/>
            <a:ext cx="1391251" cy="1391251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5F71A73-FBF3-4E6E-94CD-4EB79C1CD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z="1800" smtClean="0"/>
              <a:t>1</a:t>
            </a:fld>
            <a:endParaRPr lang="es-ES" sz="1800" dirty="0"/>
          </a:p>
        </p:txBody>
      </p:sp>
      <p:pic>
        <p:nvPicPr>
          <p:cNvPr id="8" name="Gráfico 7" descr="Conexiones">
            <a:extLst>
              <a:ext uri="{FF2B5EF4-FFF2-40B4-BE49-F238E27FC236}">
                <a16:creationId xmlns:a16="http://schemas.microsoft.com/office/drawing/2014/main" id="{693266E4-651E-4735-B772-D0AD72E08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3536" y="1772850"/>
            <a:ext cx="1993641" cy="1993641"/>
          </a:xfrm>
          <a:prstGeom prst="rect">
            <a:avLst/>
          </a:prstGeom>
        </p:spPr>
      </p:pic>
      <p:pic>
        <p:nvPicPr>
          <p:cNvPr id="10" name="Gráfico 9" descr="Grupo de hombres">
            <a:extLst>
              <a:ext uri="{FF2B5EF4-FFF2-40B4-BE49-F238E27FC236}">
                <a16:creationId xmlns:a16="http://schemas.microsoft.com/office/drawing/2014/main" id="{90E60A77-5235-4C71-BECB-5D846F940D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48978" y="1158300"/>
            <a:ext cx="1206759" cy="1206759"/>
          </a:xfrm>
          <a:prstGeom prst="rect">
            <a:avLst/>
          </a:prstGeom>
        </p:spPr>
      </p:pic>
      <p:pic>
        <p:nvPicPr>
          <p:cNvPr id="13" name="Gráfico 12" descr="Libros">
            <a:extLst>
              <a:ext uri="{FF2B5EF4-FFF2-40B4-BE49-F238E27FC236}">
                <a16:creationId xmlns:a16="http://schemas.microsoft.com/office/drawing/2014/main" id="{D52B52B6-2027-46E6-A079-825B11A42E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24070" y="3847045"/>
            <a:ext cx="1433538" cy="1433538"/>
          </a:xfrm>
          <a:prstGeom prst="rect">
            <a:avLst/>
          </a:prstGeom>
        </p:spPr>
      </p:pic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2463AA79-ADA0-4889-88CC-246938706A4E}"/>
              </a:ext>
            </a:extLst>
          </p:cNvPr>
          <p:cNvSpPr/>
          <p:nvPr/>
        </p:nvSpPr>
        <p:spPr>
          <a:xfrm rot="21030998">
            <a:off x="7165944" y="1556892"/>
            <a:ext cx="2410881" cy="39117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49D3B2FA-4A0C-4BD4-9FAA-765C3B9B70E3}"/>
              </a:ext>
            </a:extLst>
          </p:cNvPr>
          <p:cNvSpPr/>
          <p:nvPr/>
        </p:nvSpPr>
        <p:spPr>
          <a:xfrm rot="21030998">
            <a:off x="7332929" y="1956497"/>
            <a:ext cx="2410881" cy="39117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9E91B9E0-F0E8-4949-B5F1-2479F3C4B6E7}"/>
              </a:ext>
            </a:extLst>
          </p:cNvPr>
          <p:cNvSpPr/>
          <p:nvPr/>
        </p:nvSpPr>
        <p:spPr>
          <a:xfrm rot="21030998">
            <a:off x="7420575" y="2383990"/>
            <a:ext cx="2410881" cy="39117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008C671D-F9CB-4850-88D6-F3E6B7D0D9D6}"/>
              </a:ext>
            </a:extLst>
          </p:cNvPr>
          <p:cNvSpPr/>
          <p:nvPr/>
        </p:nvSpPr>
        <p:spPr>
          <a:xfrm>
            <a:off x="2393205" y="3672602"/>
            <a:ext cx="2410881" cy="39117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Gráfico 22" descr="Cabeza con engranajes">
            <a:extLst>
              <a:ext uri="{FF2B5EF4-FFF2-40B4-BE49-F238E27FC236}">
                <a16:creationId xmlns:a16="http://schemas.microsoft.com/office/drawing/2014/main" id="{6AF05BB8-A8B5-4FFB-AC21-EE52CCFDAB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91878" y="4368713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6" name="Modelo 3D 25" descr="Cubo">
                <a:extLst>
                  <a:ext uri="{FF2B5EF4-FFF2-40B4-BE49-F238E27FC236}">
                    <a16:creationId xmlns:a16="http://schemas.microsoft.com/office/drawing/2014/main" id="{DADAAA4A-B7A8-4943-87EC-5C76B814825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43967298"/>
                  </p:ext>
                </p:extLst>
              </p:nvPr>
            </p:nvGraphicFramePr>
            <p:xfrm>
              <a:off x="9229027" y="5196228"/>
              <a:ext cx="1113740" cy="1216990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113740" cy="1216990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3200577" ay="2188704" az="2317175"/>
                    <am3d:postTrans dx="0" dy="0" dz="0"/>
                  </am3d:trans>
                  <am3d:attrSrcUrl r:id="rId13"/>
                  <am3d:raster rName="Office3DRenderer" rVer="16.0.8326">
                    <am3d:blip r:embed="rId14"/>
                  </am3d:raster>
                  <am3d:objViewport viewportSz="12356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6" name="Modelo 3D 25" descr="Cubo">
                <a:extLst>
                  <a:ext uri="{FF2B5EF4-FFF2-40B4-BE49-F238E27FC236}">
                    <a16:creationId xmlns:a16="http://schemas.microsoft.com/office/drawing/2014/main" id="{DADAAA4A-B7A8-4943-87EC-5C76B81482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229027" y="5196228"/>
                <a:ext cx="1113740" cy="1216990"/>
              </a:xfrm>
              <a:prstGeom prst="rect">
                <a:avLst/>
              </a:prstGeom>
            </p:spPr>
          </p:pic>
        </mc:Fallback>
      </mc:AlternateContent>
      <p:pic>
        <p:nvPicPr>
          <p:cNvPr id="28" name="Gráfico 27" descr="Diseño web">
            <a:extLst>
              <a:ext uri="{FF2B5EF4-FFF2-40B4-BE49-F238E27FC236}">
                <a16:creationId xmlns:a16="http://schemas.microsoft.com/office/drawing/2014/main" id="{C93EF344-13C8-493C-BE93-F283D53F455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224788" y="5461279"/>
            <a:ext cx="914400" cy="914400"/>
          </a:xfrm>
          <a:prstGeom prst="rect">
            <a:avLst/>
          </a:prstGeom>
        </p:spPr>
      </p:pic>
      <p:sp>
        <p:nvSpPr>
          <p:cNvPr id="29" name="Flecha: a la derecha 28">
            <a:extLst>
              <a:ext uri="{FF2B5EF4-FFF2-40B4-BE49-F238E27FC236}">
                <a16:creationId xmlns:a16="http://schemas.microsoft.com/office/drawing/2014/main" id="{B75DDE2A-3A8A-4733-A27E-C5E44675B96B}"/>
              </a:ext>
            </a:extLst>
          </p:cNvPr>
          <p:cNvSpPr/>
          <p:nvPr/>
        </p:nvSpPr>
        <p:spPr>
          <a:xfrm rot="1130410">
            <a:off x="7018909" y="5297455"/>
            <a:ext cx="2410881" cy="39117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6" name="Picture 2" descr="Resultado de imagen de meetup">
            <a:extLst>
              <a:ext uri="{FF2B5EF4-FFF2-40B4-BE49-F238E27FC236}">
                <a16:creationId xmlns:a16="http://schemas.microsoft.com/office/drawing/2014/main" id="{131D7F14-026B-440B-84F1-2082B201C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331" y="2914005"/>
            <a:ext cx="1877181" cy="120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Flecha: a la derecha 30">
            <a:extLst>
              <a:ext uri="{FF2B5EF4-FFF2-40B4-BE49-F238E27FC236}">
                <a16:creationId xmlns:a16="http://schemas.microsoft.com/office/drawing/2014/main" id="{77672752-CBAE-4FB7-A973-BE562A85E58F}"/>
              </a:ext>
            </a:extLst>
          </p:cNvPr>
          <p:cNvSpPr/>
          <p:nvPr/>
        </p:nvSpPr>
        <p:spPr>
          <a:xfrm>
            <a:off x="7034734" y="3194917"/>
            <a:ext cx="2410881" cy="39117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0314C9D6-FE0C-4B5F-9D30-983669B34F5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753" y="5542083"/>
            <a:ext cx="1957701" cy="621570"/>
          </a:xfrm>
          <a:prstGeom prst="rect">
            <a:avLst/>
          </a:prstGeom>
        </p:spPr>
      </p:pic>
      <p:pic>
        <p:nvPicPr>
          <p:cNvPr id="33" name="Gráfico 32" descr="Euro">
            <a:extLst>
              <a:ext uri="{FF2B5EF4-FFF2-40B4-BE49-F238E27FC236}">
                <a16:creationId xmlns:a16="http://schemas.microsoft.com/office/drawing/2014/main" id="{0352851F-C639-4A89-8976-90BC638A92B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650015" y="1257542"/>
            <a:ext cx="707874" cy="707874"/>
          </a:xfrm>
          <a:prstGeom prst="rect">
            <a:avLst/>
          </a:prstGeom>
        </p:spPr>
      </p:pic>
      <p:pic>
        <p:nvPicPr>
          <p:cNvPr id="35" name="Gráfico 34" descr="Euro">
            <a:extLst>
              <a:ext uri="{FF2B5EF4-FFF2-40B4-BE49-F238E27FC236}">
                <a16:creationId xmlns:a16="http://schemas.microsoft.com/office/drawing/2014/main" id="{50F01586-FEC3-425F-8C16-8862CBB72BD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807886" y="2370195"/>
            <a:ext cx="660219" cy="660219"/>
          </a:xfrm>
          <a:prstGeom prst="rect">
            <a:avLst/>
          </a:prstGeom>
        </p:spPr>
      </p:pic>
      <p:pic>
        <p:nvPicPr>
          <p:cNvPr id="36" name="Gráfico 35" descr="Euro">
            <a:extLst>
              <a:ext uri="{FF2B5EF4-FFF2-40B4-BE49-F238E27FC236}">
                <a16:creationId xmlns:a16="http://schemas.microsoft.com/office/drawing/2014/main" id="{8F87E6A3-A25C-4990-B644-5CF0D912C08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940061" y="33450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3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85185E-6 L 0.12968 0.30046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84" y="1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5.55112E-17 L -0.08685 0.55046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9" y="2752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6 L -0.18242 0.725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28" y="3625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 animBg="1"/>
      <p:bldP spid="19" grpId="0" animBg="1"/>
      <p:bldP spid="20" grpId="0" animBg="1"/>
      <p:bldP spid="21" grpId="0" animBg="1"/>
      <p:bldP spid="29" grpId="0" animBg="1"/>
      <p:bldP spid="3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861207-8B6C-4506-B261-F684CEF9F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9D15A8-86A1-406E-AEF9-9759D1C14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B22D639-B9EA-401D-BDFC-AE8F956A6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19</a:t>
            </a:fld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9346955-6A9F-4E84-97FF-E83B73395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DA72EE27-CCF5-4A8F-A1F7-BEB1FAA0E124}"/>
              </a:ext>
            </a:extLst>
          </p:cNvPr>
          <p:cNvSpPr txBox="1">
            <a:spLocks/>
          </p:cNvSpPr>
          <p:nvPr/>
        </p:nvSpPr>
        <p:spPr>
          <a:xfrm>
            <a:off x="8763001" y="65280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fld id="{75A5AE93-7A13-4372-9C65-9F49528A3467}" type="slidenum">
              <a:rPr lang="es-ES" sz="1800" smtClean="0">
                <a:solidFill>
                  <a:schemeClr val="tx1"/>
                </a:solidFill>
                <a:latin typeface="Gill Sans MT" panose="020B0502020104020203"/>
              </a:rPr>
              <a:pPr>
                <a:spcAft>
                  <a:spcPts val="600"/>
                </a:spcAft>
                <a:defRPr/>
              </a:pPr>
              <a:t>19</a:t>
            </a:fld>
            <a:endParaRPr lang="es-ES" sz="1800" dirty="0">
              <a:solidFill>
                <a:schemeClr val="tx1"/>
              </a:solidFill>
              <a:latin typeface="Gill Sans MT" panose="020B05020201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079832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861207-8B6C-4506-B261-F684CEF9F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9D15A8-86A1-406E-AEF9-9759D1C14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B22D639-B9EA-401D-BDFC-AE8F956A6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20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81123E6-280E-46EC-B8A2-32F9AA2CB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DA72EE27-CCF5-4A8F-A1F7-BEB1FAA0E124}"/>
              </a:ext>
            </a:extLst>
          </p:cNvPr>
          <p:cNvSpPr txBox="1">
            <a:spLocks/>
          </p:cNvSpPr>
          <p:nvPr/>
        </p:nvSpPr>
        <p:spPr>
          <a:xfrm>
            <a:off x="8763001" y="65280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fld id="{75A5AE93-7A13-4372-9C65-9F49528A3467}" type="slidenum">
              <a:rPr lang="es-ES" sz="1800" smtClean="0">
                <a:solidFill>
                  <a:schemeClr val="tx1"/>
                </a:solidFill>
                <a:latin typeface="Gill Sans MT" panose="020B0502020104020203"/>
              </a:rPr>
              <a:pPr>
                <a:spcAft>
                  <a:spcPts val="600"/>
                </a:spcAft>
                <a:defRPr/>
              </a:pPr>
              <a:t>20</a:t>
            </a:fld>
            <a:endParaRPr lang="es-ES" sz="1800" dirty="0">
              <a:solidFill>
                <a:schemeClr val="tx1"/>
              </a:solidFill>
              <a:latin typeface="Gill Sans MT" panose="020B05020201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405949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861207-8B6C-4506-B261-F684CEF9F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9D15A8-86A1-406E-AEF9-9759D1C14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B22D639-B9EA-401D-BDFC-AE8F956A6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21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AD3307D-E511-4DC7-BD91-B2C69625B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DA72EE27-CCF5-4A8F-A1F7-BEB1FAA0E124}"/>
              </a:ext>
            </a:extLst>
          </p:cNvPr>
          <p:cNvSpPr txBox="1">
            <a:spLocks/>
          </p:cNvSpPr>
          <p:nvPr/>
        </p:nvSpPr>
        <p:spPr>
          <a:xfrm>
            <a:off x="8763001" y="65280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fld id="{75A5AE93-7A13-4372-9C65-9F49528A3467}" type="slidenum">
              <a:rPr lang="es-ES" sz="1800" smtClean="0">
                <a:solidFill>
                  <a:schemeClr val="tx1"/>
                </a:solidFill>
                <a:latin typeface="Gill Sans MT" panose="020B0502020104020203"/>
              </a:rPr>
              <a:pPr>
                <a:spcAft>
                  <a:spcPts val="600"/>
                </a:spcAft>
                <a:defRPr/>
              </a:pPr>
              <a:t>21</a:t>
            </a:fld>
            <a:endParaRPr lang="es-ES" sz="1800" dirty="0">
              <a:solidFill>
                <a:schemeClr val="tx1"/>
              </a:solidFill>
              <a:latin typeface="Gill Sans MT" panose="020B0502020104020203"/>
            </a:endParaRPr>
          </a:p>
        </p:txBody>
      </p:sp>
    </p:spTree>
    <p:extLst>
      <p:ext uri="{BB962C8B-B14F-4D97-AF65-F5344CB8AC3E}">
        <p14:creationId xmlns:p14="http://schemas.microsoft.com/office/powerpoint/2010/main" val="849880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861207-8B6C-4506-B261-F684CEF9F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9D15A8-86A1-406E-AEF9-9759D1C14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B22D639-B9EA-401D-BDFC-AE8F956A6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22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4BC795B-54BC-49BB-B139-CE7C04EFD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DA72EE27-CCF5-4A8F-A1F7-BEB1FAA0E124}"/>
              </a:ext>
            </a:extLst>
          </p:cNvPr>
          <p:cNvSpPr txBox="1">
            <a:spLocks/>
          </p:cNvSpPr>
          <p:nvPr/>
        </p:nvSpPr>
        <p:spPr>
          <a:xfrm>
            <a:off x="8763001" y="65280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fld id="{75A5AE93-7A13-4372-9C65-9F49528A3467}" type="slidenum">
              <a:rPr lang="es-ES" sz="1800" smtClean="0">
                <a:solidFill>
                  <a:schemeClr val="tx1"/>
                </a:solidFill>
                <a:latin typeface="Gill Sans MT" panose="020B0502020104020203"/>
              </a:rPr>
              <a:pPr>
                <a:spcAft>
                  <a:spcPts val="600"/>
                </a:spcAft>
                <a:defRPr/>
              </a:pPr>
              <a:t>22</a:t>
            </a:fld>
            <a:endParaRPr lang="es-ES" sz="1800" dirty="0">
              <a:solidFill>
                <a:schemeClr val="tx1"/>
              </a:solidFill>
              <a:latin typeface="Gill Sans MT" panose="020B05020201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254000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861207-8B6C-4506-B261-F684CEF9F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9D15A8-86A1-406E-AEF9-9759D1C14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B22D639-B9EA-401D-BDFC-AE8F956A6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23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B6900EE-A38E-4F4F-9027-A3EBF4003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DA72EE27-CCF5-4A8F-A1F7-BEB1FAA0E124}"/>
              </a:ext>
            </a:extLst>
          </p:cNvPr>
          <p:cNvSpPr txBox="1">
            <a:spLocks/>
          </p:cNvSpPr>
          <p:nvPr/>
        </p:nvSpPr>
        <p:spPr>
          <a:xfrm>
            <a:off x="8763001" y="65280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fld id="{75A5AE93-7A13-4372-9C65-9F49528A3467}" type="slidenum">
              <a:rPr lang="es-ES" sz="1800" smtClean="0">
                <a:solidFill>
                  <a:schemeClr val="tx1"/>
                </a:solidFill>
                <a:latin typeface="Gill Sans MT" panose="020B0502020104020203"/>
              </a:rPr>
              <a:pPr>
                <a:spcAft>
                  <a:spcPts val="600"/>
                </a:spcAft>
                <a:defRPr/>
              </a:pPr>
              <a:t>23</a:t>
            </a:fld>
            <a:endParaRPr lang="es-ES" sz="1800" dirty="0">
              <a:solidFill>
                <a:schemeClr val="tx1"/>
              </a:solidFill>
              <a:latin typeface="Gill Sans MT" panose="020B05020201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328789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861207-8B6C-4506-B261-F684CEF9F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9D15A8-86A1-406E-AEF9-9759D1C14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B22D639-B9EA-401D-BDFC-AE8F956A6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24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CBBE015-81B5-44A3-81E5-5D44125E6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DA72EE27-CCF5-4A8F-A1F7-BEB1FAA0E124}"/>
              </a:ext>
            </a:extLst>
          </p:cNvPr>
          <p:cNvSpPr txBox="1">
            <a:spLocks/>
          </p:cNvSpPr>
          <p:nvPr/>
        </p:nvSpPr>
        <p:spPr>
          <a:xfrm>
            <a:off x="8763001" y="65280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fld id="{75A5AE93-7A13-4372-9C65-9F49528A3467}" type="slidenum">
              <a:rPr lang="es-ES" sz="1800" smtClean="0">
                <a:solidFill>
                  <a:schemeClr val="tx1"/>
                </a:solidFill>
                <a:latin typeface="Gill Sans MT" panose="020B0502020104020203"/>
              </a:rPr>
              <a:pPr>
                <a:spcAft>
                  <a:spcPts val="600"/>
                </a:spcAft>
                <a:defRPr/>
              </a:pPr>
              <a:t>24</a:t>
            </a:fld>
            <a:endParaRPr lang="es-ES" sz="1800" dirty="0">
              <a:solidFill>
                <a:schemeClr val="tx1"/>
              </a:solidFill>
              <a:latin typeface="Gill Sans MT" panose="020B05020201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596430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861207-8B6C-4506-B261-F684CEF9F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9D15A8-86A1-406E-AEF9-9759D1C14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B22D639-B9EA-401D-BDFC-AE8F956A6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25</a:t>
            </a:fld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0D5B957-A588-47D5-A5AB-377B7BD48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DA72EE27-CCF5-4A8F-A1F7-BEB1FAA0E124}"/>
              </a:ext>
            </a:extLst>
          </p:cNvPr>
          <p:cNvSpPr txBox="1">
            <a:spLocks/>
          </p:cNvSpPr>
          <p:nvPr/>
        </p:nvSpPr>
        <p:spPr>
          <a:xfrm>
            <a:off x="8763001" y="65280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fld id="{75A5AE93-7A13-4372-9C65-9F49528A3467}" type="slidenum">
              <a:rPr lang="es-ES" sz="1800" smtClean="0">
                <a:solidFill>
                  <a:schemeClr val="tx1"/>
                </a:solidFill>
                <a:latin typeface="Gill Sans MT" panose="020B0502020104020203"/>
              </a:rPr>
              <a:pPr>
                <a:spcAft>
                  <a:spcPts val="600"/>
                </a:spcAft>
                <a:defRPr/>
              </a:pPr>
              <a:t>25</a:t>
            </a:fld>
            <a:endParaRPr lang="es-ES" sz="1800" dirty="0">
              <a:solidFill>
                <a:schemeClr val="tx1"/>
              </a:solidFill>
              <a:latin typeface="Gill Sans MT" panose="020B05020201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448977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861207-8B6C-4506-B261-F684CEF9F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9D15A8-86A1-406E-AEF9-9759D1C14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B22D639-B9EA-401D-BDFC-AE8F956A6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26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C83F654-53DA-4080-A9D2-F02AA8DE7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6"/>
            <a:ext cx="12192000" cy="6848867"/>
          </a:xfrm>
          <a:prstGeom prst="rect">
            <a:avLst/>
          </a:prstGeom>
        </p:spPr>
      </p:pic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DA72EE27-CCF5-4A8F-A1F7-BEB1FAA0E124}"/>
              </a:ext>
            </a:extLst>
          </p:cNvPr>
          <p:cNvSpPr txBox="1">
            <a:spLocks/>
          </p:cNvSpPr>
          <p:nvPr/>
        </p:nvSpPr>
        <p:spPr>
          <a:xfrm>
            <a:off x="8763001" y="65280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fld id="{75A5AE93-7A13-4372-9C65-9F49528A3467}" type="slidenum">
              <a:rPr lang="es-ES" sz="1800" smtClean="0">
                <a:solidFill>
                  <a:schemeClr val="tx1"/>
                </a:solidFill>
                <a:latin typeface="Gill Sans MT" panose="020B0502020104020203"/>
              </a:rPr>
              <a:pPr>
                <a:spcAft>
                  <a:spcPts val="600"/>
                </a:spcAft>
                <a:defRPr/>
              </a:pPr>
              <a:t>26</a:t>
            </a:fld>
            <a:endParaRPr lang="es-ES" sz="1800" dirty="0">
              <a:solidFill>
                <a:schemeClr val="tx1"/>
              </a:solidFill>
              <a:latin typeface="Gill Sans MT" panose="020B0502020104020203"/>
            </a:endParaRPr>
          </a:p>
        </p:txBody>
      </p:sp>
    </p:spTree>
    <p:extLst>
      <p:ext uri="{BB962C8B-B14F-4D97-AF65-F5344CB8AC3E}">
        <p14:creationId xmlns:p14="http://schemas.microsoft.com/office/powerpoint/2010/main" val="467110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861207-8B6C-4506-B261-F684CEF9F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9D15A8-86A1-406E-AEF9-9759D1C14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B22D639-B9EA-401D-BDFC-AE8F956A6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27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F6B95F5-44B9-4F82-9DDA-B7729D622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DA72EE27-CCF5-4A8F-A1F7-BEB1FAA0E124}"/>
              </a:ext>
            </a:extLst>
          </p:cNvPr>
          <p:cNvSpPr txBox="1">
            <a:spLocks/>
          </p:cNvSpPr>
          <p:nvPr/>
        </p:nvSpPr>
        <p:spPr>
          <a:xfrm>
            <a:off x="8763001" y="65280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fld id="{75A5AE93-7A13-4372-9C65-9F49528A3467}" type="slidenum">
              <a:rPr lang="es-ES" sz="1800" smtClean="0">
                <a:solidFill>
                  <a:schemeClr val="tx1"/>
                </a:solidFill>
                <a:latin typeface="Gill Sans MT" panose="020B0502020104020203"/>
              </a:rPr>
              <a:pPr>
                <a:spcAft>
                  <a:spcPts val="600"/>
                </a:spcAft>
                <a:defRPr/>
              </a:pPr>
              <a:t>27</a:t>
            </a:fld>
            <a:endParaRPr lang="es-ES" sz="1800" dirty="0">
              <a:solidFill>
                <a:schemeClr val="tx1"/>
              </a:solidFill>
              <a:latin typeface="Gill Sans MT" panose="020B05020201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48903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861207-8B6C-4506-B261-F684CEF9F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9D15A8-86A1-406E-AEF9-9759D1C14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B22D639-B9EA-401D-BDFC-AE8F956A6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28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A970055-DE4E-4608-B148-3E3FD2AAD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DA72EE27-CCF5-4A8F-A1F7-BEB1FAA0E124}"/>
              </a:ext>
            </a:extLst>
          </p:cNvPr>
          <p:cNvSpPr txBox="1">
            <a:spLocks/>
          </p:cNvSpPr>
          <p:nvPr/>
        </p:nvSpPr>
        <p:spPr>
          <a:xfrm>
            <a:off x="8763001" y="65280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fld id="{75A5AE93-7A13-4372-9C65-9F49528A3467}" type="slidenum">
              <a:rPr lang="es-ES" sz="1800" smtClean="0">
                <a:solidFill>
                  <a:schemeClr val="tx1"/>
                </a:solidFill>
                <a:latin typeface="Gill Sans MT" panose="020B0502020104020203"/>
              </a:rPr>
              <a:pPr>
                <a:spcAft>
                  <a:spcPts val="600"/>
                </a:spcAft>
                <a:defRPr/>
              </a:pPr>
              <a:t>28</a:t>
            </a:fld>
            <a:endParaRPr lang="es-ES" sz="1800" dirty="0">
              <a:solidFill>
                <a:schemeClr val="tx1"/>
              </a:solidFill>
              <a:latin typeface="Gill Sans MT" panose="020B05020201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71033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1C69197-A69D-4F69-9546-7994B7096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8A378E-DA44-458C-9535-2990D9A08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Contents</a:t>
            </a:r>
            <a:endParaRPr lang="es-ES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370CC95A-F4E4-4383-A0B0-7487B4C94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E94FB3-3B70-4748-A470-5F6B9D9E7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20D11A-6223-4CBA-9C52-7B65CF90A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4" name="Marcador de contenido 2">
            <a:extLst>
              <a:ext uri="{FF2B5EF4-FFF2-40B4-BE49-F238E27FC236}">
                <a16:creationId xmlns:a16="http://schemas.microsoft.com/office/drawing/2014/main" id="{2FD8A7B4-2094-4F97-BCE7-E23B08294D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5727612"/>
              </p:ext>
            </p:extLst>
          </p:nvPr>
        </p:nvGraphicFramePr>
        <p:xfrm>
          <a:off x="1250950" y="1587062"/>
          <a:ext cx="10179050" cy="465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" name="Gráfico 14" descr="Fin">
            <a:extLst>
              <a:ext uri="{FF2B5EF4-FFF2-40B4-BE49-F238E27FC236}">
                <a16:creationId xmlns:a16="http://schemas.microsoft.com/office/drawing/2014/main" id="{D74135C3-0D48-4653-85D7-0D830B991F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64361" y="5865434"/>
            <a:ext cx="294655" cy="294655"/>
          </a:xfrm>
          <a:prstGeom prst="rect">
            <a:avLst/>
          </a:prstGeom>
        </p:spPr>
      </p:pic>
      <p:pic>
        <p:nvPicPr>
          <p:cNvPr id="16" name="Gráfico 15" descr="Marketing">
            <a:extLst>
              <a:ext uri="{FF2B5EF4-FFF2-40B4-BE49-F238E27FC236}">
                <a16:creationId xmlns:a16="http://schemas.microsoft.com/office/drawing/2014/main" id="{F37E563F-0562-40CB-BE1F-1BDF0018AC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64361" y="2256902"/>
            <a:ext cx="369189" cy="36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3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861207-8B6C-4506-B261-F684CEF9F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9D15A8-86A1-406E-AEF9-9759D1C14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B22D639-B9EA-401D-BDFC-AE8F956A6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29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4CD1259-C5A3-4115-91BB-4CE91D7A0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DA72EE27-CCF5-4A8F-A1F7-BEB1FAA0E124}"/>
              </a:ext>
            </a:extLst>
          </p:cNvPr>
          <p:cNvSpPr txBox="1">
            <a:spLocks/>
          </p:cNvSpPr>
          <p:nvPr/>
        </p:nvSpPr>
        <p:spPr>
          <a:xfrm>
            <a:off x="8763001" y="65280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fld id="{75A5AE93-7A13-4372-9C65-9F49528A3467}" type="slidenum">
              <a:rPr lang="es-ES" sz="1800" smtClean="0">
                <a:solidFill>
                  <a:schemeClr val="tx1"/>
                </a:solidFill>
                <a:latin typeface="Gill Sans MT" panose="020B0502020104020203"/>
              </a:rPr>
              <a:pPr>
                <a:spcAft>
                  <a:spcPts val="600"/>
                </a:spcAft>
                <a:defRPr/>
              </a:pPr>
              <a:t>29</a:t>
            </a:fld>
            <a:endParaRPr lang="es-ES" sz="1800" dirty="0">
              <a:solidFill>
                <a:schemeClr val="tx1"/>
              </a:solidFill>
              <a:latin typeface="Gill Sans MT" panose="020B05020201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466037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861207-8B6C-4506-B261-F684CEF9F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9D15A8-86A1-406E-AEF9-9759D1C14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B22D639-B9EA-401D-BDFC-AE8F956A6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30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A698B41-530D-416C-AF84-9E8004997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DA72EE27-CCF5-4A8F-A1F7-BEB1FAA0E124}"/>
              </a:ext>
            </a:extLst>
          </p:cNvPr>
          <p:cNvSpPr txBox="1">
            <a:spLocks/>
          </p:cNvSpPr>
          <p:nvPr/>
        </p:nvSpPr>
        <p:spPr>
          <a:xfrm>
            <a:off x="8763001" y="65280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fld id="{75A5AE93-7A13-4372-9C65-9F49528A3467}" type="slidenum">
              <a:rPr lang="es-ES" sz="1800" smtClean="0">
                <a:solidFill>
                  <a:schemeClr val="tx1"/>
                </a:solidFill>
                <a:latin typeface="Gill Sans MT" panose="020B0502020104020203"/>
              </a:rPr>
              <a:pPr>
                <a:spcAft>
                  <a:spcPts val="600"/>
                </a:spcAft>
                <a:defRPr/>
              </a:pPr>
              <a:t>30</a:t>
            </a:fld>
            <a:endParaRPr lang="es-ES" sz="1800" dirty="0">
              <a:solidFill>
                <a:schemeClr val="tx1"/>
              </a:solidFill>
              <a:latin typeface="Gill Sans MT" panose="020B05020201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292206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861207-8B6C-4506-B261-F684CEF9F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9D15A8-86A1-406E-AEF9-9759D1C14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B22D639-B9EA-401D-BDFC-AE8F956A6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31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960F272-F9C7-4EB9-B6AC-F0DD1F19F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DA72EE27-CCF5-4A8F-A1F7-BEB1FAA0E124}"/>
              </a:ext>
            </a:extLst>
          </p:cNvPr>
          <p:cNvSpPr txBox="1">
            <a:spLocks/>
          </p:cNvSpPr>
          <p:nvPr/>
        </p:nvSpPr>
        <p:spPr>
          <a:xfrm>
            <a:off x="8763001" y="65280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fld id="{75A5AE93-7A13-4372-9C65-9F49528A3467}" type="slidenum">
              <a:rPr lang="es-ES" sz="1800" smtClean="0">
                <a:solidFill>
                  <a:schemeClr val="tx1"/>
                </a:solidFill>
                <a:latin typeface="Gill Sans MT" panose="020B0502020104020203"/>
              </a:rPr>
              <a:pPr>
                <a:spcAft>
                  <a:spcPts val="600"/>
                </a:spcAft>
                <a:defRPr/>
              </a:pPr>
              <a:t>31</a:t>
            </a:fld>
            <a:endParaRPr lang="es-ES" sz="1800" dirty="0">
              <a:solidFill>
                <a:schemeClr val="tx1"/>
              </a:solidFill>
              <a:latin typeface="Gill Sans MT" panose="020B05020201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5874651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861207-8B6C-4506-B261-F684CEF9F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9D15A8-86A1-406E-AEF9-9759D1C14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B22D639-B9EA-401D-BDFC-AE8F956A6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32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2E0CA3F-DB23-494B-AF3E-76712523C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DA72EE27-CCF5-4A8F-A1F7-BEB1FAA0E124}"/>
              </a:ext>
            </a:extLst>
          </p:cNvPr>
          <p:cNvSpPr txBox="1">
            <a:spLocks/>
          </p:cNvSpPr>
          <p:nvPr/>
        </p:nvSpPr>
        <p:spPr>
          <a:xfrm>
            <a:off x="8763001" y="65280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fld id="{75A5AE93-7A13-4372-9C65-9F49528A3467}" type="slidenum">
              <a:rPr lang="es-ES" sz="1800" smtClean="0">
                <a:solidFill>
                  <a:schemeClr val="tx1"/>
                </a:solidFill>
                <a:latin typeface="Gill Sans MT" panose="020B0502020104020203"/>
              </a:rPr>
              <a:pPr>
                <a:spcAft>
                  <a:spcPts val="600"/>
                </a:spcAft>
                <a:defRPr/>
              </a:pPr>
              <a:t>32</a:t>
            </a:fld>
            <a:endParaRPr lang="es-ES" sz="1800" dirty="0">
              <a:solidFill>
                <a:schemeClr val="tx1"/>
              </a:solidFill>
              <a:latin typeface="Gill Sans MT" panose="020B05020201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695922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861207-8B6C-4506-B261-F684CEF9F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9D15A8-86A1-406E-AEF9-9759D1C14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B22D639-B9EA-401D-BDFC-AE8F956A6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33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585EF2B-8238-4F54-9776-FE4D532BA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6"/>
            <a:ext cx="12192000" cy="6829807"/>
          </a:xfrm>
          <a:prstGeom prst="rect">
            <a:avLst/>
          </a:prstGeom>
        </p:spPr>
      </p:pic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DA72EE27-CCF5-4A8F-A1F7-BEB1FAA0E124}"/>
              </a:ext>
            </a:extLst>
          </p:cNvPr>
          <p:cNvSpPr txBox="1">
            <a:spLocks/>
          </p:cNvSpPr>
          <p:nvPr/>
        </p:nvSpPr>
        <p:spPr>
          <a:xfrm>
            <a:off x="8763001" y="65280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fld id="{75A5AE93-7A13-4372-9C65-9F49528A3467}" type="slidenum">
              <a:rPr lang="es-ES" sz="1800" smtClean="0">
                <a:solidFill>
                  <a:schemeClr val="tx1"/>
                </a:solidFill>
                <a:latin typeface="Gill Sans MT" panose="020B0502020104020203"/>
              </a:rPr>
              <a:pPr>
                <a:spcAft>
                  <a:spcPts val="600"/>
                </a:spcAft>
                <a:defRPr/>
              </a:pPr>
              <a:t>33</a:t>
            </a:fld>
            <a:endParaRPr lang="es-ES" sz="1800" dirty="0">
              <a:solidFill>
                <a:schemeClr val="tx1"/>
              </a:solidFill>
              <a:latin typeface="Gill Sans MT" panose="020B0502020104020203"/>
            </a:endParaRPr>
          </a:p>
        </p:txBody>
      </p:sp>
    </p:spTree>
    <p:extLst>
      <p:ext uri="{BB962C8B-B14F-4D97-AF65-F5344CB8AC3E}">
        <p14:creationId xmlns:p14="http://schemas.microsoft.com/office/powerpoint/2010/main" val="27297614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861207-8B6C-4506-B261-F684CEF9F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9D15A8-86A1-406E-AEF9-9759D1C14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B22D639-B9EA-401D-BDFC-AE8F956A6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34</a:t>
            </a:fld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1B9E015-09BC-4655-B946-86B90008C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DA72EE27-CCF5-4A8F-A1F7-BEB1FAA0E124}"/>
              </a:ext>
            </a:extLst>
          </p:cNvPr>
          <p:cNvSpPr txBox="1">
            <a:spLocks/>
          </p:cNvSpPr>
          <p:nvPr/>
        </p:nvSpPr>
        <p:spPr>
          <a:xfrm>
            <a:off x="8763001" y="65280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fld id="{75A5AE93-7A13-4372-9C65-9F49528A3467}" type="slidenum">
              <a:rPr lang="es-ES" sz="1800" smtClean="0">
                <a:solidFill>
                  <a:schemeClr val="tx1"/>
                </a:solidFill>
                <a:latin typeface="Gill Sans MT" panose="020B0502020104020203"/>
              </a:rPr>
              <a:pPr>
                <a:spcAft>
                  <a:spcPts val="600"/>
                </a:spcAft>
                <a:defRPr/>
              </a:pPr>
              <a:t>34</a:t>
            </a:fld>
            <a:endParaRPr lang="es-ES" sz="1800" dirty="0">
              <a:solidFill>
                <a:schemeClr val="tx1"/>
              </a:solidFill>
              <a:latin typeface="Gill Sans MT" panose="020B0502020104020203"/>
            </a:endParaRPr>
          </a:p>
        </p:txBody>
      </p:sp>
    </p:spTree>
    <p:extLst>
      <p:ext uri="{BB962C8B-B14F-4D97-AF65-F5344CB8AC3E}">
        <p14:creationId xmlns:p14="http://schemas.microsoft.com/office/powerpoint/2010/main" val="29683134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861207-8B6C-4506-B261-F684CEF9F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9D15A8-86A1-406E-AEF9-9759D1C14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B22D639-B9EA-401D-BDFC-AE8F956A6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35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7B1027B-64D5-4A08-930A-3844E8257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DA72EE27-CCF5-4A8F-A1F7-BEB1FAA0E124}"/>
              </a:ext>
            </a:extLst>
          </p:cNvPr>
          <p:cNvSpPr txBox="1">
            <a:spLocks/>
          </p:cNvSpPr>
          <p:nvPr/>
        </p:nvSpPr>
        <p:spPr>
          <a:xfrm>
            <a:off x="8763001" y="65280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fld id="{75A5AE93-7A13-4372-9C65-9F49528A3467}" type="slidenum">
              <a:rPr lang="es-ES" sz="1800" smtClean="0">
                <a:solidFill>
                  <a:schemeClr val="tx1"/>
                </a:solidFill>
                <a:latin typeface="Gill Sans MT" panose="020B0502020104020203"/>
              </a:rPr>
              <a:pPr>
                <a:spcAft>
                  <a:spcPts val="600"/>
                </a:spcAft>
                <a:defRPr/>
              </a:pPr>
              <a:t>35</a:t>
            </a:fld>
            <a:endParaRPr lang="es-ES" sz="1800" dirty="0">
              <a:solidFill>
                <a:schemeClr val="tx1"/>
              </a:solidFill>
              <a:latin typeface="Gill Sans MT" panose="020B0502020104020203"/>
            </a:endParaRPr>
          </a:p>
        </p:txBody>
      </p:sp>
    </p:spTree>
    <p:extLst>
      <p:ext uri="{BB962C8B-B14F-4D97-AF65-F5344CB8AC3E}">
        <p14:creationId xmlns:p14="http://schemas.microsoft.com/office/powerpoint/2010/main" val="4054099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861207-8B6C-4506-B261-F684CEF9F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9D15A8-86A1-406E-AEF9-9759D1C14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B22D639-B9EA-401D-BDFC-AE8F956A6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36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A050622-FD96-4618-AEC6-5B9245736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DA72EE27-CCF5-4A8F-A1F7-BEB1FAA0E124}"/>
              </a:ext>
            </a:extLst>
          </p:cNvPr>
          <p:cNvSpPr txBox="1">
            <a:spLocks/>
          </p:cNvSpPr>
          <p:nvPr/>
        </p:nvSpPr>
        <p:spPr>
          <a:xfrm>
            <a:off x="8763001" y="65280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fld id="{75A5AE93-7A13-4372-9C65-9F49528A3467}" type="slidenum">
              <a:rPr lang="es-ES" sz="1800" smtClean="0">
                <a:solidFill>
                  <a:schemeClr val="tx1"/>
                </a:solidFill>
                <a:latin typeface="Gill Sans MT" panose="020B0502020104020203"/>
              </a:rPr>
              <a:pPr>
                <a:spcAft>
                  <a:spcPts val="600"/>
                </a:spcAft>
                <a:defRPr/>
              </a:pPr>
              <a:t>36</a:t>
            </a:fld>
            <a:endParaRPr lang="es-ES" sz="1800" dirty="0">
              <a:solidFill>
                <a:schemeClr val="tx1"/>
              </a:solidFill>
              <a:latin typeface="Gill Sans MT" panose="020B05020201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016655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861207-8B6C-4506-B261-F684CEF9F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9D15A8-86A1-406E-AEF9-9759D1C14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B22D639-B9EA-401D-BDFC-AE8F956A6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37</a:t>
            </a:fld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538408D-A508-444B-804E-570B2D8CA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DA72EE27-CCF5-4A8F-A1F7-BEB1FAA0E124}"/>
              </a:ext>
            </a:extLst>
          </p:cNvPr>
          <p:cNvSpPr txBox="1">
            <a:spLocks/>
          </p:cNvSpPr>
          <p:nvPr/>
        </p:nvSpPr>
        <p:spPr>
          <a:xfrm>
            <a:off x="8763001" y="65280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fld id="{75A5AE93-7A13-4372-9C65-9F49528A3467}" type="slidenum">
              <a:rPr lang="es-ES" sz="1800" smtClean="0">
                <a:solidFill>
                  <a:schemeClr val="tx1"/>
                </a:solidFill>
                <a:latin typeface="Gill Sans MT" panose="020B0502020104020203"/>
              </a:rPr>
              <a:pPr>
                <a:spcAft>
                  <a:spcPts val="600"/>
                </a:spcAft>
                <a:defRPr/>
              </a:pPr>
              <a:t>37</a:t>
            </a:fld>
            <a:endParaRPr lang="es-ES" sz="1800" dirty="0">
              <a:solidFill>
                <a:schemeClr val="tx1"/>
              </a:solidFill>
              <a:latin typeface="Gill Sans MT" panose="020B05020201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2799164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861207-8B6C-4506-B261-F684CEF9F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9D15A8-86A1-406E-AEF9-9759D1C14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B22D639-B9EA-401D-BDFC-AE8F956A6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38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77FB069-35FE-451B-9A7F-BFAA63EE1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DA72EE27-CCF5-4A8F-A1F7-BEB1FAA0E124}"/>
              </a:ext>
            </a:extLst>
          </p:cNvPr>
          <p:cNvSpPr txBox="1">
            <a:spLocks/>
          </p:cNvSpPr>
          <p:nvPr/>
        </p:nvSpPr>
        <p:spPr>
          <a:xfrm>
            <a:off x="8763001" y="65280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fld id="{75A5AE93-7A13-4372-9C65-9F49528A3467}" type="slidenum">
              <a:rPr lang="es-ES" sz="1800" smtClean="0">
                <a:solidFill>
                  <a:schemeClr val="tx1"/>
                </a:solidFill>
                <a:latin typeface="Gill Sans MT" panose="020B0502020104020203"/>
              </a:rPr>
              <a:pPr>
                <a:spcAft>
                  <a:spcPts val="600"/>
                </a:spcAft>
                <a:defRPr/>
              </a:pPr>
              <a:t>38</a:t>
            </a:fld>
            <a:endParaRPr lang="es-ES" sz="1800" dirty="0">
              <a:solidFill>
                <a:schemeClr val="tx1"/>
              </a:solidFill>
              <a:latin typeface="Gill Sans MT" panose="020B0502020104020203"/>
            </a:endParaRPr>
          </a:p>
        </p:txBody>
      </p:sp>
    </p:spTree>
    <p:extLst>
      <p:ext uri="{BB962C8B-B14F-4D97-AF65-F5344CB8AC3E}">
        <p14:creationId xmlns:p14="http://schemas.microsoft.com/office/powerpoint/2010/main" val="4206914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1C69197-A69D-4F69-9546-7994B7096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8A378E-DA44-458C-9535-2990D9A08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Contents</a:t>
            </a:r>
            <a:endParaRPr lang="es-ES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370CC95A-F4E4-4383-A0B0-7487B4C94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E94FB3-3B70-4748-A470-5F6B9D9E7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20D11A-6223-4CBA-9C52-7B65CF90A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0EC62CE1-5080-4CF8-91BB-8CD3FE2DA198}"/>
              </a:ext>
            </a:extLst>
          </p:cNvPr>
          <p:cNvSpPr/>
          <p:nvPr/>
        </p:nvSpPr>
        <p:spPr>
          <a:xfrm>
            <a:off x="670616" y="1516612"/>
            <a:ext cx="580334" cy="574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6" name="Marcador de contenido 2">
            <a:extLst>
              <a:ext uri="{FF2B5EF4-FFF2-40B4-BE49-F238E27FC236}">
                <a16:creationId xmlns:a16="http://schemas.microsoft.com/office/drawing/2014/main" id="{1339E94A-FF76-41F7-8F84-BCE8CF2B3E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5727612"/>
              </p:ext>
            </p:extLst>
          </p:nvPr>
        </p:nvGraphicFramePr>
        <p:xfrm>
          <a:off x="1250950" y="1587062"/>
          <a:ext cx="10179050" cy="465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7" name="Gráfico 16" descr="Fin">
            <a:extLst>
              <a:ext uri="{FF2B5EF4-FFF2-40B4-BE49-F238E27FC236}">
                <a16:creationId xmlns:a16="http://schemas.microsoft.com/office/drawing/2014/main" id="{AA62DDB0-0AB0-4C66-BF74-FE81A2FDA0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64361" y="5865434"/>
            <a:ext cx="294655" cy="294655"/>
          </a:xfrm>
          <a:prstGeom prst="rect">
            <a:avLst/>
          </a:prstGeom>
        </p:spPr>
      </p:pic>
      <p:pic>
        <p:nvPicPr>
          <p:cNvPr id="18" name="Gráfico 17" descr="Marketing">
            <a:extLst>
              <a:ext uri="{FF2B5EF4-FFF2-40B4-BE49-F238E27FC236}">
                <a16:creationId xmlns:a16="http://schemas.microsoft.com/office/drawing/2014/main" id="{15593248-1FA5-4C81-B6E5-CC17FAB4A1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64361" y="2256902"/>
            <a:ext cx="369189" cy="36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93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861207-8B6C-4506-B261-F684CEF9F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9D15A8-86A1-406E-AEF9-9759D1C14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B22D639-B9EA-401D-BDFC-AE8F956A6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39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9EFB4C7-0F5D-4DDF-99C0-61B578328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DA72EE27-CCF5-4A8F-A1F7-BEB1FAA0E124}"/>
              </a:ext>
            </a:extLst>
          </p:cNvPr>
          <p:cNvSpPr txBox="1">
            <a:spLocks/>
          </p:cNvSpPr>
          <p:nvPr/>
        </p:nvSpPr>
        <p:spPr>
          <a:xfrm>
            <a:off x="8763001" y="65280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fld id="{75A5AE93-7A13-4372-9C65-9F49528A3467}" type="slidenum">
              <a:rPr lang="es-ES" sz="1800" smtClean="0">
                <a:solidFill>
                  <a:schemeClr val="tx1"/>
                </a:solidFill>
                <a:latin typeface="Gill Sans MT" panose="020B0502020104020203"/>
              </a:rPr>
              <a:pPr>
                <a:spcAft>
                  <a:spcPts val="600"/>
                </a:spcAft>
                <a:defRPr/>
              </a:pPr>
              <a:t>39</a:t>
            </a:fld>
            <a:endParaRPr lang="es-ES" sz="1800" dirty="0">
              <a:solidFill>
                <a:schemeClr val="tx1"/>
              </a:solidFill>
              <a:latin typeface="Gill Sans MT" panose="020B05020201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4949891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861207-8B6C-4506-B261-F684CEF9F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9D15A8-86A1-406E-AEF9-9759D1C14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B22D639-B9EA-401D-BDFC-AE8F956A6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40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C8B5CEC-CB18-4437-BAEC-6CC39147D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"/>
            <a:ext cx="12192000" cy="6855221"/>
          </a:xfrm>
          <a:prstGeom prst="rect">
            <a:avLst/>
          </a:prstGeom>
        </p:spPr>
      </p:pic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DA72EE27-CCF5-4A8F-A1F7-BEB1FAA0E124}"/>
              </a:ext>
            </a:extLst>
          </p:cNvPr>
          <p:cNvSpPr txBox="1">
            <a:spLocks/>
          </p:cNvSpPr>
          <p:nvPr/>
        </p:nvSpPr>
        <p:spPr>
          <a:xfrm>
            <a:off x="8763001" y="65280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fld id="{75A5AE93-7A13-4372-9C65-9F49528A3467}" type="slidenum">
              <a:rPr lang="es-ES" sz="1800" smtClean="0">
                <a:solidFill>
                  <a:schemeClr val="tx1"/>
                </a:solidFill>
                <a:latin typeface="Gill Sans MT" panose="020B0502020104020203"/>
              </a:rPr>
              <a:pPr>
                <a:spcAft>
                  <a:spcPts val="600"/>
                </a:spcAft>
                <a:defRPr/>
              </a:pPr>
              <a:t>40</a:t>
            </a:fld>
            <a:endParaRPr lang="es-ES" sz="1800" dirty="0">
              <a:solidFill>
                <a:schemeClr val="tx1"/>
              </a:solidFill>
              <a:latin typeface="Gill Sans MT" panose="020B0502020104020203"/>
            </a:endParaRPr>
          </a:p>
        </p:txBody>
      </p:sp>
    </p:spTree>
    <p:extLst>
      <p:ext uri="{BB962C8B-B14F-4D97-AF65-F5344CB8AC3E}">
        <p14:creationId xmlns:p14="http://schemas.microsoft.com/office/powerpoint/2010/main" val="6904341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1C69197-A69D-4F69-9546-7994B7096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8A378E-DA44-458C-9535-2990D9A08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Contents</a:t>
            </a:r>
            <a:endParaRPr lang="es-ES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370CC95A-F4E4-4383-A0B0-7487B4C94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E94FB3-3B70-4748-A470-5F6B9D9E7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41</a:t>
            </a:fld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20D11A-6223-4CBA-9C52-7B65CF90A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9902B2A5-01E3-4B08-8F04-C48221885EB3}"/>
              </a:ext>
            </a:extLst>
          </p:cNvPr>
          <p:cNvSpPr/>
          <p:nvPr/>
        </p:nvSpPr>
        <p:spPr>
          <a:xfrm>
            <a:off x="670616" y="3338198"/>
            <a:ext cx="580334" cy="574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6" name="Marcador de contenido 2">
            <a:extLst>
              <a:ext uri="{FF2B5EF4-FFF2-40B4-BE49-F238E27FC236}">
                <a16:creationId xmlns:a16="http://schemas.microsoft.com/office/drawing/2014/main" id="{29A86255-F8AF-414A-9BFE-61FE02F352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5727612"/>
              </p:ext>
            </p:extLst>
          </p:nvPr>
        </p:nvGraphicFramePr>
        <p:xfrm>
          <a:off x="1250950" y="1587062"/>
          <a:ext cx="10179050" cy="465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7" name="Gráfico 16" descr="Fin">
            <a:extLst>
              <a:ext uri="{FF2B5EF4-FFF2-40B4-BE49-F238E27FC236}">
                <a16:creationId xmlns:a16="http://schemas.microsoft.com/office/drawing/2014/main" id="{00C659DB-F188-4909-9685-38736D934D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64361" y="5865434"/>
            <a:ext cx="294655" cy="294655"/>
          </a:xfrm>
          <a:prstGeom prst="rect">
            <a:avLst/>
          </a:prstGeom>
        </p:spPr>
      </p:pic>
      <p:pic>
        <p:nvPicPr>
          <p:cNvPr id="18" name="Gráfico 17" descr="Marketing">
            <a:extLst>
              <a:ext uri="{FF2B5EF4-FFF2-40B4-BE49-F238E27FC236}">
                <a16:creationId xmlns:a16="http://schemas.microsoft.com/office/drawing/2014/main" id="{C67A99EC-7BD6-4A40-8C81-EBD9CB7507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64361" y="2256902"/>
            <a:ext cx="369189" cy="36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8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are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42</a:t>
            </a:fld>
            <a:endParaRPr lang="es-ES" sz="1800" dirty="0"/>
          </a:p>
        </p:txBody>
      </p:sp>
      <p:graphicFrame>
        <p:nvGraphicFramePr>
          <p:cNvPr id="6" name="Marcador de contenido 2">
            <a:extLst>
              <a:ext uri="{FF2B5EF4-FFF2-40B4-BE49-F238E27FC236}">
                <a16:creationId xmlns:a16="http://schemas.microsoft.com/office/drawing/2014/main" id="{97B75E4C-7ED6-4108-AA27-6EC74AB6E9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4811079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626509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815FB6-2A9C-42FC-BFC3-A30BE22E6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are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158C23EF-AA58-4150-BDBC-26DF4F52EC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8180086"/>
              </p:ext>
            </p:extLst>
          </p:nvPr>
        </p:nvGraphicFramePr>
        <p:xfrm>
          <a:off x="3037726" y="1266809"/>
          <a:ext cx="6116548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8274">
                  <a:extLst>
                    <a:ext uri="{9D8B030D-6E8A-4147-A177-3AD203B41FA5}">
                      <a16:colId xmlns:a16="http://schemas.microsoft.com/office/drawing/2014/main" val="2878102172"/>
                    </a:ext>
                  </a:extLst>
                </a:gridCol>
                <a:gridCol w="3058274">
                  <a:extLst>
                    <a:ext uri="{9D8B030D-6E8A-4147-A177-3AD203B41FA5}">
                      <a16:colId xmlns:a16="http://schemas.microsoft.com/office/drawing/2014/main" val="12691939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2200" dirty="0"/>
                        <a:t>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200" dirty="0"/>
                        <a:t>Net </a:t>
                      </a:r>
                      <a:r>
                        <a:rPr lang="es-ES" sz="2200" dirty="0" err="1"/>
                        <a:t>cost</a:t>
                      </a:r>
                      <a:endParaRPr lang="es-E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836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100" dirty="0"/>
                        <a:t>Direct </a:t>
                      </a:r>
                      <a:r>
                        <a:rPr lang="es-ES" sz="2100" dirty="0" err="1"/>
                        <a:t>costs</a:t>
                      </a:r>
                      <a:r>
                        <a:rPr lang="es-ES" sz="2100" dirty="0"/>
                        <a:t> (salaries, social </a:t>
                      </a:r>
                      <a:r>
                        <a:rPr lang="es-ES" sz="2100" dirty="0" err="1"/>
                        <a:t>costs</a:t>
                      </a:r>
                      <a:r>
                        <a:rPr lang="es-ES" sz="2100" dirty="0"/>
                        <a:t>, </a:t>
                      </a:r>
                      <a:r>
                        <a:rPr lang="es-ES" sz="2100" dirty="0" err="1"/>
                        <a:t>others</a:t>
                      </a:r>
                      <a:r>
                        <a:rPr lang="es-ES" sz="21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200" dirty="0"/>
                        <a:t>€35978.01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0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100" dirty="0" err="1"/>
                        <a:t>Indirect</a:t>
                      </a:r>
                      <a:r>
                        <a:rPr lang="es-ES" sz="2100" dirty="0"/>
                        <a:t> </a:t>
                      </a:r>
                      <a:r>
                        <a:rPr lang="es-ES" sz="2100" dirty="0" err="1"/>
                        <a:t>costs</a:t>
                      </a:r>
                      <a:endParaRPr lang="es-ES" sz="2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200" dirty="0"/>
                        <a:t>€1497.58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786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100" dirty="0"/>
                        <a:t>Reserves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200" dirty="0"/>
                        <a:t>€3747.56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379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100" dirty="0" err="1"/>
                        <a:t>Profit</a:t>
                      </a:r>
                      <a:endParaRPr lang="es-ES" sz="2100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/>
                        <a:t>€5621.34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4768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100" dirty="0"/>
                        <a:t>Total </a:t>
                      </a:r>
                      <a:r>
                        <a:rPr lang="es-ES" sz="2100" dirty="0" err="1"/>
                        <a:t>before</a:t>
                      </a:r>
                      <a:r>
                        <a:rPr lang="es-ES" sz="2100" dirty="0"/>
                        <a:t> </a:t>
                      </a:r>
                      <a:r>
                        <a:rPr lang="es-ES" sz="2100" dirty="0" err="1"/>
                        <a:t>tax</a:t>
                      </a:r>
                      <a:endParaRPr lang="es-ES" sz="2100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/>
                        <a:t>€46844.49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6584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100" dirty="0"/>
                        <a:t>VAT (21%)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200" dirty="0"/>
                        <a:t>€9837.35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841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100" b="1" cap="small" baseline="0" dirty="0"/>
                        <a:t>Total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/>
                        <a:t>€56681.84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30792049"/>
                  </a:ext>
                </a:extLst>
              </a:tr>
            </a:tbl>
          </a:graphicData>
        </a:graphic>
      </p:graphicFrame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D590A09-595B-4D7B-9472-202B3AEFC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z="1800" smtClean="0"/>
              <a:t>43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72165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74A237-DC3D-4C2F-B108-8A3B7C1FD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Direct </a:t>
            </a:r>
            <a:r>
              <a:rPr lang="es-ES" dirty="0" err="1"/>
              <a:t>costs</a:t>
            </a:r>
            <a:endParaRPr lang="es-ES" dirty="0"/>
          </a:p>
        </p:txBody>
      </p:sp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6256B92F-3459-48CB-ABA4-98119EE634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7452171"/>
              </p:ext>
            </p:extLst>
          </p:nvPr>
        </p:nvGraphicFramePr>
        <p:xfrm>
          <a:off x="1250950" y="1874517"/>
          <a:ext cx="10179050" cy="48469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5836108-05E6-48EE-BE44-5D5F11C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z="2000" smtClean="0"/>
              <a:t>44</a:t>
            </a:fld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365215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74A237-DC3D-4C2F-B108-8A3B7C1FD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INDirect</a:t>
            </a:r>
            <a:r>
              <a:rPr lang="es-ES" dirty="0"/>
              <a:t> </a:t>
            </a:r>
            <a:r>
              <a:rPr lang="es-ES" dirty="0" err="1"/>
              <a:t>costs</a:t>
            </a:r>
            <a:endParaRPr lang="es-ES" dirty="0"/>
          </a:p>
        </p:txBody>
      </p:sp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6256B92F-3459-48CB-ABA4-98119EE634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1916125"/>
              </p:ext>
            </p:extLst>
          </p:nvPr>
        </p:nvGraphicFramePr>
        <p:xfrm>
          <a:off x="1250950" y="1874517"/>
          <a:ext cx="10179050" cy="48469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5836108-05E6-48EE-BE44-5D5F11C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z="2000" smtClean="0"/>
              <a:t>45</a:t>
            </a:fld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837035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815FB6-2A9C-42FC-BFC3-A30BE22E6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are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D590A09-595B-4D7B-9472-202B3AEFC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z="1800" smtClean="0"/>
              <a:t>46</a:t>
            </a:fld>
            <a:endParaRPr lang="es-ES" dirty="0"/>
          </a:p>
        </p:txBody>
      </p:sp>
      <p:graphicFrame>
        <p:nvGraphicFramePr>
          <p:cNvPr id="8" name="Marcador de contenido 7">
            <a:extLst>
              <a:ext uri="{FF2B5EF4-FFF2-40B4-BE49-F238E27FC236}">
                <a16:creationId xmlns:a16="http://schemas.microsoft.com/office/drawing/2014/main" id="{499C37F6-8000-4D25-943C-798D276A7248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251678" y="1128451"/>
          <a:ext cx="10179050" cy="48305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80107">
                  <a:extLst>
                    <a:ext uri="{9D8B030D-6E8A-4147-A177-3AD203B41FA5}">
                      <a16:colId xmlns:a16="http://schemas.microsoft.com/office/drawing/2014/main" val="64971929"/>
                    </a:ext>
                  </a:extLst>
                </a:gridCol>
                <a:gridCol w="1351778">
                  <a:extLst>
                    <a:ext uri="{9D8B030D-6E8A-4147-A177-3AD203B41FA5}">
                      <a16:colId xmlns:a16="http://schemas.microsoft.com/office/drawing/2014/main" val="3783948416"/>
                    </a:ext>
                  </a:extLst>
                </a:gridCol>
                <a:gridCol w="1555359">
                  <a:extLst>
                    <a:ext uri="{9D8B030D-6E8A-4147-A177-3AD203B41FA5}">
                      <a16:colId xmlns:a16="http://schemas.microsoft.com/office/drawing/2014/main" val="714957141"/>
                    </a:ext>
                  </a:extLst>
                </a:gridCol>
                <a:gridCol w="1337527">
                  <a:extLst>
                    <a:ext uri="{9D8B030D-6E8A-4147-A177-3AD203B41FA5}">
                      <a16:colId xmlns:a16="http://schemas.microsoft.com/office/drawing/2014/main" val="391553809"/>
                    </a:ext>
                  </a:extLst>
                </a:gridCol>
                <a:gridCol w="1135982">
                  <a:extLst>
                    <a:ext uri="{9D8B030D-6E8A-4147-A177-3AD203B41FA5}">
                      <a16:colId xmlns:a16="http://schemas.microsoft.com/office/drawing/2014/main" val="3466523626"/>
                    </a:ext>
                  </a:extLst>
                </a:gridCol>
                <a:gridCol w="1258131">
                  <a:extLst>
                    <a:ext uri="{9D8B030D-6E8A-4147-A177-3AD203B41FA5}">
                      <a16:colId xmlns:a16="http://schemas.microsoft.com/office/drawing/2014/main" val="2900408925"/>
                    </a:ext>
                  </a:extLst>
                </a:gridCol>
                <a:gridCol w="1260166">
                  <a:extLst>
                    <a:ext uri="{9D8B030D-6E8A-4147-A177-3AD203B41FA5}">
                      <a16:colId xmlns:a16="http://schemas.microsoft.com/office/drawing/2014/main" val="1804034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Name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Role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Price/hour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Invested hours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Gross Salary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Social costs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Total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b"/>
                </a:tc>
                <a:extLst>
                  <a:ext uri="{0D108BD9-81ED-4DB2-BD59-A6C34878D82A}">
                    <a16:rowId xmlns:a16="http://schemas.microsoft.com/office/drawing/2014/main" val="15525821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De la Fuente Bonilla, Fco. Javier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CEO, Project Manager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25€/h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150h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3750€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1124.63€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4874.63€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6740311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Molina Domínguez, Jorge Manuel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CCO, CIO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22,73€/h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150h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3409,5€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1022.51€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4432.01€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876525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Bizcocho González, Mario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CMO, Speaker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22,73€/h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150h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3409,5€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1022.51€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4432.01€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2650269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Monteseirín Puig, Alejandro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Full-stack Developer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18,54€/h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150h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2781€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834.03€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3615.03€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405770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Pérez Piñero, Iván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Backend Developer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15,37€/h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150h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2305.5€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689.35€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2994.85€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29380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Arenas Arenas, Antonio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Frontend Developer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15,37€/h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150h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2305.5€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689.35€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2994.85€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1065533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Santos Batista, Miguel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Full-stack Developer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18,54€/h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150h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2781€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834.03€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3615.03€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18116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Pazo Jiménez, Pablo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Backend Developer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15,37€/h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150h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2305.5€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689.35€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2994.85€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06714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 dirty="0">
                          <a:effectLst/>
                        </a:rPr>
                        <a:t> </a:t>
                      </a:r>
                      <a:endParaRPr lang="es-ES" sz="2000" dirty="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 </a:t>
                      </a:r>
                      <a:endParaRPr lang="es-ES" sz="2000" dirty="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 </a:t>
                      </a:r>
                      <a:endParaRPr lang="es-ES" sz="2000" dirty="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 dirty="0">
                          <a:effectLst/>
                        </a:rPr>
                        <a:t> </a:t>
                      </a:r>
                      <a:endParaRPr lang="es-ES" sz="2000" dirty="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23047,5€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6905.76€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 dirty="0">
                          <a:effectLst/>
                        </a:rPr>
                        <a:t>29953,75€</a:t>
                      </a:r>
                      <a:endParaRPr lang="es-ES" sz="2000" dirty="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925229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5659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-7481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are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47</a:t>
            </a:fld>
            <a:endParaRPr lang="es-ES" dirty="0"/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4631686"/>
              </p:ext>
            </p:extLst>
          </p:nvPr>
        </p:nvGraphicFramePr>
        <p:xfrm>
          <a:off x="1006997" y="983847"/>
          <a:ext cx="10817832" cy="54887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474214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1C69197-A69D-4F69-9546-7994B7096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8A378E-DA44-458C-9535-2990D9A08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Contents</a:t>
            </a:r>
            <a:endParaRPr lang="es-ES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370CC95A-F4E4-4383-A0B0-7487B4C94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E94FB3-3B70-4748-A470-5F6B9D9E7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48</a:t>
            </a:fld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20D11A-6223-4CBA-9C52-7B65CF90A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180F6DF0-98D4-4051-A6DF-CC9147ED4359}"/>
              </a:ext>
            </a:extLst>
          </p:cNvPr>
          <p:cNvSpPr/>
          <p:nvPr/>
        </p:nvSpPr>
        <p:spPr>
          <a:xfrm>
            <a:off x="670616" y="3913108"/>
            <a:ext cx="580334" cy="574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6" name="Marcador de contenido 2">
            <a:extLst>
              <a:ext uri="{FF2B5EF4-FFF2-40B4-BE49-F238E27FC236}">
                <a16:creationId xmlns:a16="http://schemas.microsoft.com/office/drawing/2014/main" id="{8676BF98-8418-4D21-9A76-8EDFD8E623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5727612"/>
              </p:ext>
            </p:extLst>
          </p:nvPr>
        </p:nvGraphicFramePr>
        <p:xfrm>
          <a:off x="1250950" y="1587062"/>
          <a:ext cx="10179050" cy="465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7" name="Gráfico 16" descr="Fin">
            <a:extLst>
              <a:ext uri="{FF2B5EF4-FFF2-40B4-BE49-F238E27FC236}">
                <a16:creationId xmlns:a16="http://schemas.microsoft.com/office/drawing/2014/main" id="{3321DE1A-F19F-434A-BE5C-48048F42B7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64361" y="5865434"/>
            <a:ext cx="294655" cy="294655"/>
          </a:xfrm>
          <a:prstGeom prst="rect">
            <a:avLst/>
          </a:prstGeom>
        </p:spPr>
      </p:pic>
      <p:pic>
        <p:nvPicPr>
          <p:cNvPr id="18" name="Gráfico 17" descr="Marketing">
            <a:extLst>
              <a:ext uri="{FF2B5EF4-FFF2-40B4-BE49-F238E27FC236}">
                <a16:creationId xmlns:a16="http://schemas.microsoft.com/office/drawing/2014/main" id="{CE0400FB-1D7B-4C88-88C2-F00C3C4E0F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64361" y="2256902"/>
            <a:ext cx="369189" cy="36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50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511D03-DA3A-4725-A56C-BE377B570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5107"/>
            <a:ext cx="3384329" cy="5408283"/>
          </a:xfrm>
        </p:spPr>
        <p:txBody>
          <a:bodyPr anchor="ctr">
            <a:normAutofit/>
          </a:bodyPr>
          <a:lstStyle/>
          <a:p>
            <a:r>
              <a:rPr lang="es-ES" sz="4000" dirty="0" err="1"/>
              <a:t>What</a:t>
            </a:r>
            <a:r>
              <a:rPr lang="es-ES" sz="4000" dirty="0"/>
              <a:t> </a:t>
            </a:r>
            <a:r>
              <a:rPr lang="es-ES" sz="4000" dirty="0" err="1"/>
              <a:t>is</a:t>
            </a:r>
            <a:r>
              <a:rPr lang="es-ES" sz="4000" dirty="0"/>
              <a:t> </a:t>
            </a:r>
            <a:r>
              <a:rPr lang="es-ES" sz="4000" dirty="0" err="1"/>
              <a:t>Aim</a:t>
            </a:r>
            <a:r>
              <a:rPr lang="es-ES" sz="4000" dirty="0"/>
              <a:t> Games?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6D956DBD-3272-44C2-9716-88CA22D10D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4087849"/>
              </p:ext>
            </p:extLst>
          </p:nvPr>
        </p:nvGraphicFramePr>
        <p:xfrm>
          <a:off x="5175250" y="644525"/>
          <a:ext cx="6254750" cy="5408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327BF47-768F-4EDC-96B3-85D7F118A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z="1800" smtClean="0"/>
              <a:t>4</a:t>
            </a:fld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328557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2B6AB93-A0F3-47BA-AEEE-1ACE25A7F4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92B6AB93-A0F3-47BA-AEEE-1ACE25A7F4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70E1530-E024-4CA1-BB3F-9611E489AE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A70E1530-E024-4CA1-BB3F-9611E489AE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2024FA-6DBC-46BB-B13B-22794BBABD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B72024FA-6DBC-46BB-B13B-22794BBABD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70D6656-0FED-44AC-A468-DBC7841941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170D6656-0FED-44AC-A468-DBC7841941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09A4F40-0159-4D8B-8583-374519CCD1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909A4F40-0159-4D8B-8583-374519CCD1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4E3ED74-9CA6-4F8E-9A3D-07C2232B9C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14E3ED74-9CA6-4F8E-9A3D-07C2232B9C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52F5547-18DF-4544-B473-28044F17BC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852F5547-18DF-4544-B473-28044F17BC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69687E5-89CC-4286-BF77-4A004256A0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369687E5-89CC-4286-BF77-4A004256A0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7B74F0E-7268-45BD-AD50-6113AA0E12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67B74F0E-7268-45BD-AD50-6113AA0E12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Productivity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49</a:t>
            </a:fld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BFBCE6A-212E-4817-9BD2-4B5F14B4C4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s-E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s-E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32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s-ES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s-E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s-E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3200" i="1">
                                      <a:latin typeface="Cambria Math" panose="02040503050406030204" pitchFamily="18" charset="0"/>
                                    </a:rPr>
                                    <m:t>0.75</m:t>
                                  </m:r>
                                  <m:r>
                                    <a:rPr lang="es-ES" sz="3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s-ES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·100%</m:t>
                      </m:r>
                    </m:oMath>
                  </m:oMathPara>
                </a14:m>
                <a:endParaRPr lang="es-ES" sz="3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team</m:t>
                      </m:r>
                      <m:r>
                        <a:rPr lang="es-E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member</m:t>
                      </m:r>
                      <m:r>
                        <a:rPr lang="es-E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efficiency</m:t>
                      </m:r>
                    </m:oMath>
                  </m:oMathPara>
                </a14:m>
                <a:endParaRPr lang="es-ES" sz="28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8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completed</m:t>
                      </m:r>
                      <m:r>
                        <a:rPr lang="es-E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tasks</m:t>
                      </m:r>
                    </m:oMath>
                  </m:oMathPara>
                </a14:m>
                <a:endParaRPr lang="es-ES" sz="2800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s-E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tasks</m:t>
                      </m:r>
                      <m:r>
                        <a:rPr lang="es-E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s-E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revision</m:t>
                      </m:r>
                    </m:oMath>
                  </m:oMathPara>
                </a14:m>
                <a:endParaRPr lang="es-ES" sz="28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s-E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number</m:t>
                      </m:r>
                      <m:r>
                        <a:rPr lang="es-E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s-E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tasks</m:t>
                      </m:r>
                      <m:r>
                        <a:rPr lang="es-E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finished</m:t>
                      </m:r>
                      <m:r>
                        <a:rPr lang="es-E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according</m:t>
                      </m:r>
                      <m:r>
                        <a:rPr lang="es-E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s-E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planning</m:t>
                      </m:r>
                    </m:oMath>
                  </m:oMathPara>
                </a14:m>
                <a:endParaRPr lang="es-ES" sz="2800" dirty="0"/>
              </a:p>
              <a:p>
                <a:pPr marL="0" indent="0">
                  <a:buNone/>
                </a:pPr>
                <a:r>
                  <a:rPr lang="es-ES" sz="2800" b="1" dirty="0">
                    <a:solidFill>
                      <a:schemeClr val="tx1"/>
                    </a:solidFill>
                  </a:rPr>
                  <a:t>Ideal </a:t>
                </a:r>
                <a:r>
                  <a:rPr lang="es-ES" sz="2800" b="1" dirty="0" err="1">
                    <a:solidFill>
                      <a:schemeClr val="tx1"/>
                    </a:solidFill>
                  </a:rPr>
                  <a:t>value</a:t>
                </a:r>
                <a:r>
                  <a:rPr lang="es-ES" sz="2800" b="1" dirty="0">
                    <a:solidFill>
                      <a:schemeClr val="tx1"/>
                    </a:solidFill>
                  </a:rPr>
                  <a:t>: 100%</a:t>
                </a:r>
              </a:p>
              <a:p>
                <a:pPr marL="0" indent="0">
                  <a:buNone/>
                </a:pPr>
                <a:r>
                  <a:rPr lang="es-ES" sz="2800" b="1" dirty="0" err="1">
                    <a:solidFill>
                      <a:schemeClr val="tx1"/>
                    </a:solidFill>
                  </a:rPr>
                  <a:t>Danger</a:t>
                </a:r>
                <a:r>
                  <a:rPr lang="es-ES" sz="2800" b="1" dirty="0">
                    <a:solidFill>
                      <a:schemeClr val="tx1"/>
                    </a:solidFill>
                  </a:rPr>
                  <a:t> </a:t>
                </a:r>
                <a:r>
                  <a:rPr lang="es-ES" sz="2800" b="1" dirty="0" err="1">
                    <a:solidFill>
                      <a:schemeClr val="tx1"/>
                    </a:solidFill>
                  </a:rPr>
                  <a:t>zone</a:t>
                </a:r>
                <a:r>
                  <a:rPr lang="es-ES" sz="2800" b="1" dirty="0">
                    <a:solidFill>
                      <a:schemeClr val="tx1"/>
                    </a:solidFill>
                  </a:rPr>
                  <a:t>: &lt;</a:t>
                </a:r>
                <a14:m>
                  <m:oMath xmlns:m="http://schemas.openxmlformats.org/officeDocument/2006/math">
                    <m:r>
                      <a:rPr lang="es-ES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s-ES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E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𝟓𝟎</m:t>
                        </m:r>
                        <m:r>
                          <a:rPr lang="es-E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s-E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𝒅𝒂𝒚𝒔</m:t>
                        </m:r>
                        <m:r>
                          <a:rPr lang="es-E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𝒔𝒑𝒆𝒏𝒕</m:t>
                        </m:r>
                        <m:r>
                          <a:rPr lang="es-E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𝒊𝒏</m:t>
                        </m:r>
                        <m:r>
                          <a:rPr lang="es-E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𝒔𝒑𝒓𝒊𝒏𝒕</m:t>
                        </m:r>
                      </m:num>
                      <m:den>
                        <m:r>
                          <a:rPr lang="es-E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𝒕𝒐𝒕𝒂𝒍</m:t>
                        </m:r>
                        <m:r>
                          <a:rPr lang="es-E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𝒅𝒂𝒚𝒔</m:t>
                        </m:r>
                        <m:r>
                          <a:rPr lang="es-E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𝒊𝒏</m:t>
                        </m:r>
                        <m:r>
                          <a:rPr lang="es-E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𝒔𝒑𝒓𝒊𝒏𝒕</m:t>
                        </m:r>
                      </m:den>
                    </m:f>
                    <m:r>
                      <a:rPr lang="es-E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2800" b="1" dirty="0">
                    <a:solidFill>
                      <a:schemeClr val="tx1"/>
                    </a:solidFill>
                  </a:rPr>
                  <a:t>% </a:t>
                </a:r>
                <a:r>
                  <a:rPr lang="es-ES" sz="2800" b="1">
                    <a:solidFill>
                      <a:schemeClr val="tx1"/>
                    </a:solidFill>
                  </a:rPr>
                  <a:t>(100% </a:t>
                </a:r>
                <a:r>
                  <a:rPr lang="es-ES" sz="2800" b="1" dirty="0" err="1">
                    <a:solidFill>
                      <a:schemeClr val="tx1"/>
                    </a:solidFill>
                  </a:rPr>
                  <a:t>today</a:t>
                </a:r>
                <a:r>
                  <a:rPr lang="es-ES" sz="2800" b="1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BFBCE6A-212E-4817-9BD2-4B5F14B4C4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69203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Punishment</a:t>
            </a:r>
            <a:r>
              <a:rPr lang="es-ES" dirty="0"/>
              <a:t> </a:t>
            </a:r>
            <a:r>
              <a:rPr lang="es-ES" dirty="0" err="1"/>
              <a:t>strategy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50</a:t>
            </a:fld>
            <a:endParaRPr lang="es-ES" sz="1800" dirty="0"/>
          </a:p>
        </p:txBody>
      </p:sp>
      <p:graphicFrame>
        <p:nvGraphicFramePr>
          <p:cNvPr id="17" name="Marcador de contenido 2">
            <a:extLst>
              <a:ext uri="{FF2B5EF4-FFF2-40B4-BE49-F238E27FC236}">
                <a16:creationId xmlns:a16="http://schemas.microsoft.com/office/drawing/2014/main" id="{97BEFE55-DBF7-4014-87C7-8023B87DCC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5210389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787526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1C69197-A69D-4F69-9546-7994B7096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8A378E-DA44-458C-9535-2990D9A08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Contents</a:t>
            </a:r>
            <a:endParaRPr lang="es-ES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370CC95A-F4E4-4383-A0B0-7487B4C94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E94FB3-3B70-4748-A470-5F6B9D9E7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51</a:t>
            </a:fld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20D11A-6223-4CBA-9C52-7B65CF90A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4259E0AC-835F-40FF-B6B3-927366AA2196}"/>
              </a:ext>
            </a:extLst>
          </p:cNvPr>
          <p:cNvSpPr/>
          <p:nvPr/>
        </p:nvSpPr>
        <p:spPr>
          <a:xfrm>
            <a:off x="670616" y="4511478"/>
            <a:ext cx="580334" cy="574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6" name="Marcador de contenido 2">
            <a:extLst>
              <a:ext uri="{FF2B5EF4-FFF2-40B4-BE49-F238E27FC236}">
                <a16:creationId xmlns:a16="http://schemas.microsoft.com/office/drawing/2014/main" id="{ABDAFA59-92C7-44A0-9631-7473681B10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5727612"/>
              </p:ext>
            </p:extLst>
          </p:nvPr>
        </p:nvGraphicFramePr>
        <p:xfrm>
          <a:off x="1250950" y="1587062"/>
          <a:ext cx="10179050" cy="465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7" name="Gráfico 16" descr="Fin">
            <a:extLst>
              <a:ext uri="{FF2B5EF4-FFF2-40B4-BE49-F238E27FC236}">
                <a16:creationId xmlns:a16="http://schemas.microsoft.com/office/drawing/2014/main" id="{75DC62A6-E949-4FCA-BF09-8B6982F0FB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64361" y="5865434"/>
            <a:ext cx="294655" cy="294655"/>
          </a:xfrm>
          <a:prstGeom prst="rect">
            <a:avLst/>
          </a:prstGeom>
        </p:spPr>
      </p:pic>
      <p:pic>
        <p:nvPicPr>
          <p:cNvPr id="18" name="Gráfico 17" descr="Marketing">
            <a:extLst>
              <a:ext uri="{FF2B5EF4-FFF2-40B4-BE49-F238E27FC236}">
                <a16:creationId xmlns:a16="http://schemas.microsoft.com/office/drawing/2014/main" id="{AF732496-8493-4520-B184-3F8B4DFD56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64361" y="2256902"/>
            <a:ext cx="369189" cy="36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74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FBE110-E418-4033-8DF3-B39CACCF8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Issues </a:t>
            </a:r>
            <a:r>
              <a:rPr lang="es-ES" dirty="0" err="1"/>
              <a:t>faced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C38BED-EB20-4CD9-8E44-16591AEEE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064329"/>
            <a:ext cx="2613740" cy="692726"/>
          </a:xfrm>
        </p:spPr>
        <p:txBody>
          <a:bodyPr>
            <a:normAutofit/>
          </a:bodyPr>
          <a:lstStyle/>
          <a:p>
            <a:r>
              <a:rPr lang="es-ES" sz="2400" dirty="0" err="1"/>
              <a:t>Issue</a:t>
            </a:r>
            <a:r>
              <a:rPr lang="es-ES" sz="2400" dirty="0"/>
              <a:t> 1: PayPal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A0BC06B-83F8-4808-8D7D-918E4477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z="1800" smtClean="0"/>
              <a:t>52</a:t>
            </a:fld>
            <a:endParaRPr lang="es-ES" sz="1800"/>
          </a:p>
        </p:txBody>
      </p:sp>
      <p:pic>
        <p:nvPicPr>
          <p:cNvPr id="6146" name="Picture 2" descr="https://lh6.googleusercontent.com/zUpuy-y4BsFrq9YXm41SXTbq48JBumLmIzWSlVz2xdlB0V6dJWuqkXNf0aNgDTPhKgU23hfsUtDlv_HTxzl2K-fXt1W3BMNelpRCVLZloRi5h-kD9ks8NPCa1Y04Oop0O55BIcEc">
            <a:extLst>
              <a:ext uri="{FF2B5EF4-FFF2-40B4-BE49-F238E27FC236}">
                <a16:creationId xmlns:a16="http://schemas.microsoft.com/office/drawing/2014/main" id="{C7905668-F609-4951-8348-4E4F19A3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2583256"/>
            <a:ext cx="3192087" cy="169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25FE51D8-AE50-45EF-B7F5-0537EA840A70}"/>
              </a:ext>
            </a:extLst>
          </p:cNvPr>
          <p:cNvSpPr txBox="1">
            <a:spLocks/>
          </p:cNvSpPr>
          <p:nvPr/>
        </p:nvSpPr>
        <p:spPr>
          <a:xfrm>
            <a:off x="4789130" y="2064329"/>
            <a:ext cx="2613740" cy="692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 err="1"/>
              <a:t>Issue</a:t>
            </a:r>
            <a:r>
              <a:rPr lang="es-ES" sz="2400" dirty="0"/>
              <a:t> 2: </a:t>
            </a:r>
            <a:r>
              <a:rPr lang="es-ES" sz="2400" dirty="0" err="1"/>
              <a:t>Database</a:t>
            </a:r>
            <a:endParaRPr lang="es-ES" sz="2400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8586C36D-E4E4-4A76-95B6-A50EAA4E95F0}"/>
              </a:ext>
            </a:extLst>
          </p:cNvPr>
          <p:cNvSpPr txBox="1">
            <a:spLocks/>
          </p:cNvSpPr>
          <p:nvPr/>
        </p:nvSpPr>
        <p:spPr>
          <a:xfrm>
            <a:off x="7998842" y="2064329"/>
            <a:ext cx="2613740" cy="692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 err="1"/>
              <a:t>Issue</a:t>
            </a:r>
            <a:r>
              <a:rPr lang="es-ES" sz="2400" dirty="0"/>
              <a:t> 3: Git</a:t>
            </a:r>
          </a:p>
        </p:txBody>
      </p:sp>
      <p:pic>
        <p:nvPicPr>
          <p:cNvPr id="8" name="Gráfico 7" descr="Base de datos">
            <a:extLst>
              <a:ext uri="{FF2B5EF4-FFF2-40B4-BE49-F238E27FC236}">
                <a16:creationId xmlns:a16="http://schemas.microsoft.com/office/drawing/2014/main" id="{03D530A1-3604-4279-90B8-9FC5A09043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39737" y="2583256"/>
            <a:ext cx="1718999" cy="1718999"/>
          </a:xfrm>
          <a:prstGeom prst="rect">
            <a:avLst/>
          </a:prstGeom>
        </p:spPr>
      </p:pic>
      <p:pic>
        <p:nvPicPr>
          <p:cNvPr id="9" name="Picture 2" descr="Resultado de imagen de git icon">
            <a:extLst>
              <a:ext uri="{FF2B5EF4-FFF2-40B4-BE49-F238E27FC236}">
                <a16:creationId xmlns:a16="http://schemas.microsoft.com/office/drawing/2014/main" id="{EB8FB159-5F60-416B-9D1B-83B21448D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842" y="2508299"/>
            <a:ext cx="1841400" cy="18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áfico 9" descr="Empleado de oficina">
            <a:extLst>
              <a:ext uri="{FF2B5EF4-FFF2-40B4-BE49-F238E27FC236}">
                <a16:creationId xmlns:a16="http://schemas.microsoft.com/office/drawing/2014/main" id="{B96F100F-7F97-42E7-B50D-2310356E52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44161" y="5497279"/>
            <a:ext cx="1114978" cy="1114978"/>
          </a:xfrm>
          <a:prstGeom prst="rect">
            <a:avLst/>
          </a:prstGeom>
        </p:spPr>
      </p:pic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AA63F40A-CC6A-43C2-AF1B-09CEAD8A2BAC}"/>
              </a:ext>
            </a:extLst>
          </p:cNvPr>
          <p:cNvSpPr txBox="1">
            <a:spLocks/>
          </p:cNvSpPr>
          <p:nvPr/>
        </p:nvSpPr>
        <p:spPr>
          <a:xfrm>
            <a:off x="1251678" y="4884361"/>
            <a:ext cx="2099675" cy="61291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dirty="0" err="1"/>
              <a:t>Issue</a:t>
            </a:r>
            <a:r>
              <a:rPr lang="es-ES" sz="2400" dirty="0"/>
              <a:t> 4: Manager role</a:t>
            </a:r>
          </a:p>
        </p:txBody>
      </p:sp>
      <p:pic>
        <p:nvPicPr>
          <p:cNvPr id="13" name="Picture 2" descr="Resultado de imagen de powerpoint icon">
            <a:extLst>
              <a:ext uri="{FF2B5EF4-FFF2-40B4-BE49-F238E27FC236}">
                <a16:creationId xmlns:a16="http://schemas.microsoft.com/office/drawing/2014/main" id="{357B97E4-068E-442A-9D21-BE2336527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932" y="5528343"/>
            <a:ext cx="1054396" cy="105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1942E4CE-E0D7-4F87-922A-FD2B341D65D0}"/>
              </a:ext>
            </a:extLst>
          </p:cNvPr>
          <p:cNvSpPr txBox="1">
            <a:spLocks/>
          </p:cNvSpPr>
          <p:nvPr/>
        </p:nvSpPr>
        <p:spPr>
          <a:xfrm>
            <a:off x="3745866" y="4905153"/>
            <a:ext cx="2099675" cy="36767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dirty="0" err="1"/>
              <a:t>Issue</a:t>
            </a:r>
            <a:r>
              <a:rPr lang="es-ES" sz="2400" dirty="0"/>
              <a:t> 5: PPT bug</a:t>
            </a:r>
          </a:p>
        </p:txBody>
      </p:sp>
      <p:sp>
        <p:nvSpPr>
          <p:cNvPr id="20" name="Marcador de contenido 2">
            <a:extLst>
              <a:ext uri="{FF2B5EF4-FFF2-40B4-BE49-F238E27FC236}">
                <a16:creationId xmlns:a16="http://schemas.microsoft.com/office/drawing/2014/main" id="{F60ABB08-79E5-4A8E-AE4A-06053F06ED31}"/>
              </a:ext>
            </a:extLst>
          </p:cNvPr>
          <p:cNvSpPr txBox="1">
            <a:spLocks/>
          </p:cNvSpPr>
          <p:nvPr/>
        </p:nvSpPr>
        <p:spPr>
          <a:xfrm>
            <a:off x="5858995" y="4891491"/>
            <a:ext cx="2730341" cy="61291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dirty="0" err="1"/>
              <a:t>Issue</a:t>
            </a:r>
            <a:r>
              <a:rPr lang="es-ES" sz="2400" dirty="0"/>
              <a:t> 6: </a:t>
            </a:r>
            <a:r>
              <a:rPr lang="es-ES" sz="2400" dirty="0" err="1"/>
              <a:t>communication</a:t>
            </a:r>
            <a:r>
              <a:rPr lang="es-ES" sz="2400" dirty="0"/>
              <a:t> </a:t>
            </a:r>
            <a:r>
              <a:rPr lang="es-ES" sz="2400" dirty="0" err="1"/>
              <a:t>breakdown</a:t>
            </a:r>
            <a:endParaRPr lang="es-ES" sz="2400" dirty="0"/>
          </a:p>
        </p:txBody>
      </p:sp>
      <p:sp>
        <p:nvSpPr>
          <p:cNvPr id="22" name="Marcador de contenido 2">
            <a:extLst>
              <a:ext uri="{FF2B5EF4-FFF2-40B4-BE49-F238E27FC236}">
                <a16:creationId xmlns:a16="http://schemas.microsoft.com/office/drawing/2014/main" id="{990C8D95-13C0-4ABD-A8E5-74D86B3165E3}"/>
              </a:ext>
            </a:extLst>
          </p:cNvPr>
          <p:cNvSpPr txBox="1">
            <a:spLocks/>
          </p:cNvSpPr>
          <p:nvPr/>
        </p:nvSpPr>
        <p:spPr>
          <a:xfrm>
            <a:off x="8466161" y="4780305"/>
            <a:ext cx="2099675" cy="743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dirty="0" err="1"/>
              <a:t>Issue</a:t>
            </a:r>
            <a:r>
              <a:rPr lang="es-ES" sz="2400" dirty="0"/>
              <a:t> 7: PayPal </a:t>
            </a:r>
            <a:r>
              <a:rPr lang="es-ES" sz="2400" dirty="0" err="1"/>
              <a:t>recognition</a:t>
            </a:r>
            <a:endParaRPr lang="es-ES" sz="2400" dirty="0"/>
          </a:p>
        </p:txBody>
      </p:sp>
      <p:pic>
        <p:nvPicPr>
          <p:cNvPr id="23" name="Gráfico 22" descr="Chat ">
            <a:extLst>
              <a:ext uri="{FF2B5EF4-FFF2-40B4-BE49-F238E27FC236}">
                <a16:creationId xmlns:a16="http://schemas.microsoft.com/office/drawing/2014/main" id="{49A824E8-ED23-420D-BA3F-CA2926E283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97688" y="5450189"/>
            <a:ext cx="1271286" cy="1271286"/>
          </a:xfrm>
          <a:prstGeom prst="rect">
            <a:avLst/>
          </a:prstGeom>
        </p:spPr>
      </p:pic>
      <p:pic>
        <p:nvPicPr>
          <p:cNvPr id="24" name="Picture 2" descr="Resultado de imagen de paypal monochrome icon">
            <a:extLst>
              <a:ext uri="{FF2B5EF4-FFF2-40B4-BE49-F238E27FC236}">
                <a16:creationId xmlns:a16="http://schemas.microsoft.com/office/drawing/2014/main" id="{5817ED9A-4607-4452-9888-57C39B6B3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3164" y="5535150"/>
            <a:ext cx="971529" cy="971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4940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FBE110-E418-4033-8DF3-B39CACCF8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Issues </a:t>
            </a:r>
            <a:r>
              <a:rPr lang="es-ES" dirty="0" err="1"/>
              <a:t>faced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C38BED-EB20-4CD9-8E44-16591AEEE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10178322" cy="3593591"/>
          </a:xfrm>
        </p:spPr>
        <p:txBody>
          <a:bodyPr>
            <a:normAutofit/>
          </a:bodyPr>
          <a:lstStyle/>
          <a:p>
            <a:pPr algn="ctr"/>
            <a:r>
              <a:rPr lang="es-ES" sz="2400" dirty="0" err="1"/>
              <a:t>Issue</a:t>
            </a:r>
            <a:r>
              <a:rPr lang="es-ES" sz="2400" dirty="0"/>
              <a:t> 8:  Video </a:t>
            </a:r>
            <a:r>
              <a:rPr lang="es-ES" sz="2400" dirty="0" err="1"/>
              <a:t>editing</a:t>
            </a:r>
            <a:r>
              <a:rPr lang="es-ES" sz="2400" dirty="0"/>
              <a:t> suite demo </a:t>
            </a:r>
            <a:r>
              <a:rPr lang="es-ES" sz="2400" dirty="0" err="1"/>
              <a:t>period</a:t>
            </a:r>
            <a:endParaRPr lang="es-ES" sz="24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A0BC06B-83F8-4808-8D7D-918E4477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z="1800" smtClean="0"/>
              <a:t>53</a:t>
            </a:fld>
            <a:endParaRPr lang="es-ES" sz="1800"/>
          </a:p>
        </p:txBody>
      </p:sp>
      <p:pic>
        <p:nvPicPr>
          <p:cNvPr id="1030" name="Picture 6" descr="Resultado de imagen de premiere logo">
            <a:extLst>
              <a:ext uri="{FF2B5EF4-FFF2-40B4-BE49-F238E27FC236}">
                <a16:creationId xmlns:a16="http://schemas.microsoft.com/office/drawing/2014/main" id="{E2E816B6-4B11-475B-8486-9B5848FFC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926" y="3174990"/>
            <a:ext cx="1393825" cy="135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4398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1C69197-A69D-4F69-9546-7994B7096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8A378E-DA44-458C-9535-2990D9A08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Contents</a:t>
            </a:r>
            <a:endParaRPr lang="es-ES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370CC95A-F4E4-4383-A0B0-7487B4C94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E94FB3-3B70-4748-A470-5F6B9D9E7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54</a:t>
            </a:fld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20D11A-6223-4CBA-9C52-7B65CF90A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23490465-8AAB-4852-B39E-D16A8DBDEE14}"/>
              </a:ext>
            </a:extLst>
          </p:cNvPr>
          <p:cNvSpPr/>
          <p:nvPr/>
        </p:nvSpPr>
        <p:spPr>
          <a:xfrm>
            <a:off x="670616" y="5134178"/>
            <a:ext cx="580334" cy="574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3" name="Marcador de contenido 2">
            <a:extLst>
              <a:ext uri="{FF2B5EF4-FFF2-40B4-BE49-F238E27FC236}">
                <a16:creationId xmlns:a16="http://schemas.microsoft.com/office/drawing/2014/main" id="{EE5EA6AF-749F-4E32-B600-B0ACF6928C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0244719"/>
              </p:ext>
            </p:extLst>
          </p:nvPr>
        </p:nvGraphicFramePr>
        <p:xfrm>
          <a:off x="1250950" y="1587062"/>
          <a:ext cx="10179050" cy="465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" name="Gráfico 13" descr="Fin">
            <a:extLst>
              <a:ext uri="{FF2B5EF4-FFF2-40B4-BE49-F238E27FC236}">
                <a16:creationId xmlns:a16="http://schemas.microsoft.com/office/drawing/2014/main" id="{E9C28235-2608-480A-8105-A6C29B8D6D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64361" y="5865434"/>
            <a:ext cx="294655" cy="294655"/>
          </a:xfrm>
          <a:prstGeom prst="rect">
            <a:avLst/>
          </a:prstGeom>
        </p:spPr>
      </p:pic>
      <p:pic>
        <p:nvPicPr>
          <p:cNvPr id="15" name="Gráfico 14" descr="Marketing">
            <a:extLst>
              <a:ext uri="{FF2B5EF4-FFF2-40B4-BE49-F238E27FC236}">
                <a16:creationId xmlns:a16="http://schemas.microsoft.com/office/drawing/2014/main" id="{B1301966-E45F-493C-9BDB-97F62CA8FB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64361" y="2256902"/>
            <a:ext cx="369189" cy="36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5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55</a:t>
            </a:fld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E6DCBF6-B627-4330-8D05-75DE750F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966" y="4377740"/>
            <a:ext cx="5799478" cy="1641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200" b="1" dirty="0">
                <a:solidFill>
                  <a:srgbClr val="000000"/>
                </a:solidFill>
              </a:rPr>
              <a:t>Management and testing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</a:rPr>
              <a:t>All the team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</a:rPr>
              <a:t>Parallel task – all project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6BA080F-82F0-4DFA-BC0B-F5BFFCE1C8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69" t="949" r="11193" b="15114"/>
          <a:stretch/>
        </p:blipFill>
        <p:spPr>
          <a:xfrm>
            <a:off x="5843888" y="2887364"/>
            <a:ext cx="870378" cy="116050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6CAB5BD-CB10-437C-8D62-63D70A5BC3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51" t="9354" r="4651" b="-52"/>
          <a:stretch/>
        </p:blipFill>
        <p:spPr>
          <a:xfrm flipH="1">
            <a:off x="6920121" y="2889880"/>
            <a:ext cx="849329" cy="113243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80045AB-2A97-4F0F-92D3-18AB6AB0BF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575" b="9486"/>
          <a:stretch/>
        </p:blipFill>
        <p:spPr>
          <a:xfrm flipH="1">
            <a:off x="8036643" y="2879034"/>
            <a:ext cx="758965" cy="114764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4F2CD94-6EA0-4BE1-99F3-646E96C86EA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9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l="8154" t="10144" r="8154" b="6164"/>
          <a:stretch/>
        </p:blipFill>
        <p:spPr>
          <a:xfrm flipH="1">
            <a:off x="9196763" y="2884456"/>
            <a:ext cx="849329" cy="113243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FD17AD1-0F64-4064-9BD0-5D73E60B18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1493" y="2918227"/>
            <a:ext cx="849329" cy="113243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03AA926-4861-4059-A9C6-2C4744FCEE6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790" t="13882" r="6790" b="-302"/>
          <a:stretch/>
        </p:blipFill>
        <p:spPr>
          <a:xfrm>
            <a:off x="3574250" y="2904303"/>
            <a:ext cx="858730" cy="114497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95D6038-7B10-457F-9923-CFA0139DEE6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470" r="10470"/>
          <a:stretch/>
        </p:blipFill>
        <p:spPr>
          <a:xfrm>
            <a:off x="4756672" y="2901635"/>
            <a:ext cx="818067" cy="114871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A727499-E17C-4BCC-9882-B163EF0DF0B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0000" t="13175" r="10000" b="6825"/>
          <a:stretch/>
        </p:blipFill>
        <p:spPr>
          <a:xfrm>
            <a:off x="2461464" y="2918227"/>
            <a:ext cx="844092" cy="1125456"/>
          </a:xfrm>
          <a:prstGeom prst="rect">
            <a:avLst/>
          </a:prstGeom>
        </p:spPr>
      </p:pic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BFC6DE4F-2768-4EC7-87BF-30944B098590}"/>
              </a:ext>
            </a:extLst>
          </p:cNvPr>
          <p:cNvSpPr/>
          <p:nvPr/>
        </p:nvSpPr>
        <p:spPr>
          <a:xfrm>
            <a:off x="7644172" y="6138701"/>
            <a:ext cx="758965" cy="52782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5.5</a:t>
            </a:r>
            <a:endParaRPr lang="es-ES" dirty="0"/>
          </a:p>
        </p:txBody>
      </p:sp>
      <p:pic>
        <p:nvPicPr>
          <p:cNvPr id="24" name="Gráfico 23" descr="Cronómetro">
            <a:extLst>
              <a:ext uri="{FF2B5EF4-FFF2-40B4-BE49-F238E27FC236}">
                <a16:creationId xmlns:a16="http://schemas.microsoft.com/office/drawing/2014/main" id="{9CAE2169-524B-465F-9DD8-4B54E7C3B8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26507" y="6122261"/>
            <a:ext cx="535398" cy="535398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FF7A00E9-269E-47D3-9629-AFFB880D48F0}"/>
              </a:ext>
            </a:extLst>
          </p:cNvPr>
          <p:cNvSpPr txBox="1"/>
          <p:nvPr/>
        </p:nvSpPr>
        <p:spPr>
          <a:xfrm>
            <a:off x="8392710" y="6075658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B50B62FC-20C8-4523-9D2C-A0B5E4D32BCD}"/>
              </a:ext>
            </a:extLst>
          </p:cNvPr>
          <p:cNvSpPr/>
          <p:nvPr/>
        </p:nvSpPr>
        <p:spPr>
          <a:xfrm>
            <a:off x="8732845" y="6131124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10</a:t>
            </a:r>
            <a:endParaRPr lang="es-ES" dirty="0">
              <a:solidFill>
                <a:schemeClr val="tx1"/>
              </a:solidFill>
            </a:endParaRPr>
          </a:p>
        </p:txBody>
      </p:sp>
      <p:graphicFrame>
        <p:nvGraphicFramePr>
          <p:cNvPr id="50" name="Tabla 49">
            <a:extLst>
              <a:ext uri="{FF2B5EF4-FFF2-40B4-BE49-F238E27FC236}">
                <a16:creationId xmlns:a16="http://schemas.microsoft.com/office/drawing/2014/main" id="{FA003353-D6BE-4735-A2A5-E13416C3E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867845"/>
              </p:ext>
            </p:extLst>
          </p:nvPr>
        </p:nvGraphicFramePr>
        <p:xfrm>
          <a:off x="3208474" y="1512413"/>
          <a:ext cx="7200004" cy="39625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4286">
                  <a:extLst>
                    <a:ext uri="{9D8B030D-6E8A-4147-A177-3AD203B41FA5}">
                      <a16:colId xmlns:a16="http://schemas.microsoft.com/office/drawing/2014/main" val="2512098915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957280421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098657173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688258565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4084733370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401682942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090953004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275870935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494887104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371609507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538449170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635399971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833511211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2858237327"/>
                    </a:ext>
                  </a:extLst>
                </a:gridCol>
              </a:tblGrid>
              <a:tr h="396252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2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3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4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5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6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7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8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9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10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11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12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13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14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extLst>
                  <a:ext uri="{0D108BD9-81ED-4DB2-BD59-A6C34878D82A}">
                    <a16:rowId xmlns:a16="http://schemas.microsoft.com/office/drawing/2014/main" val="485326895"/>
                  </a:ext>
                </a:extLst>
              </a:tr>
            </a:tbl>
          </a:graphicData>
        </a:graphic>
      </p:graphicFrame>
      <p:grpSp>
        <p:nvGrpSpPr>
          <p:cNvPr id="51" name="Grupo 50">
            <a:extLst>
              <a:ext uri="{FF2B5EF4-FFF2-40B4-BE49-F238E27FC236}">
                <a16:creationId xmlns:a16="http://schemas.microsoft.com/office/drawing/2014/main" id="{E3E60AF1-1277-40EE-93FC-42CBD3E1E88B}"/>
              </a:ext>
            </a:extLst>
          </p:cNvPr>
          <p:cNvGrpSpPr/>
          <p:nvPr/>
        </p:nvGrpSpPr>
        <p:grpSpPr>
          <a:xfrm>
            <a:off x="2592280" y="1864624"/>
            <a:ext cx="7812905" cy="832197"/>
            <a:chOff x="4110362" y="1972625"/>
            <a:chExt cx="7812905" cy="832197"/>
          </a:xfrm>
        </p:grpSpPr>
        <p:grpSp>
          <p:nvGrpSpPr>
            <p:cNvPr id="52" name="Grupo 51">
              <a:extLst>
                <a:ext uri="{FF2B5EF4-FFF2-40B4-BE49-F238E27FC236}">
                  <a16:creationId xmlns:a16="http://schemas.microsoft.com/office/drawing/2014/main" id="{263BE911-A1CA-4773-A88A-973E4728631E}"/>
                </a:ext>
              </a:extLst>
            </p:cNvPr>
            <p:cNvGrpSpPr/>
            <p:nvPr/>
          </p:nvGrpSpPr>
          <p:grpSpPr>
            <a:xfrm>
              <a:off x="4110362" y="1972625"/>
              <a:ext cx="7812905" cy="831280"/>
              <a:chOff x="4759755" y="2585338"/>
              <a:chExt cx="7166178" cy="573490"/>
            </a:xfrm>
          </p:grpSpPr>
          <p:sp>
            <p:nvSpPr>
              <p:cNvPr id="55" name="Rectángulo 54">
                <a:extLst>
                  <a:ext uri="{FF2B5EF4-FFF2-40B4-BE49-F238E27FC236}">
                    <a16:creationId xmlns:a16="http://schemas.microsoft.com/office/drawing/2014/main" id="{BB1568C2-0241-48B3-B312-7627ABD1DCA7}"/>
                  </a:ext>
                </a:extLst>
              </p:cNvPr>
              <p:cNvSpPr/>
              <p:nvPr/>
            </p:nvSpPr>
            <p:spPr>
              <a:xfrm>
                <a:off x="4761466" y="2600529"/>
                <a:ext cx="7164467" cy="54310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  <a:alpha val="46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56" name="Rectángulo 55">
                <a:extLst>
                  <a:ext uri="{FF2B5EF4-FFF2-40B4-BE49-F238E27FC236}">
                    <a16:creationId xmlns:a16="http://schemas.microsoft.com/office/drawing/2014/main" id="{13781003-8492-4F39-916E-DF3483CE88B7}"/>
                  </a:ext>
                </a:extLst>
              </p:cNvPr>
              <p:cNvSpPr/>
              <p:nvPr/>
            </p:nvSpPr>
            <p:spPr>
              <a:xfrm>
                <a:off x="5803447" y="2615719"/>
                <a:ext cx="446442" cy="543109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7" name="Rectángulo 56">
                <a:extLst>
                  <a:ext uri="{FF2B5EF4-FFF2-40B4-BE49-F238E27FC236}">
                    <a16:creationId xmlns:a16="http://schemas.microsoft.com/office/drawing/2014/main" id="{178C357D-E24F-496F-9942-7A56507BDB00}"/>
                  </a:ext>
                </a:extLst>
              </p:cNvPr>
              <p:cNvSpPr/>
              <p:nvPr/>
            </p:nvSpPr>
            <p:spPr>
              <a:xfrm>
                <a:off x="6748951" y="2585339"/>
                <a:ext cx="446442" cy="543109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8" name="Rectángulo 57">
                <a:extLst>
                  <a:ext uri="{FF2B5EF4-FFF2-40B4-BE49-F238E27FC236}">
                    <a16:creationId xmlns:a16="http://schemas.microsoft.com/office/drawing/2014/main" id="{D7CDD4B8-CCDD-42F5-A2AF-04F889B1B1AF}"/>
                  </a:ext>
                </a:extLst>
              </p:cNvPr>
              <p:cNvSpPr/>
              <p:nvPr/>
            </p:nvSpPr>
            <p:spPr>
              <a:xfrm>
                <a:off x="7694454" y="2615493"/>
                <a:ext cx="446442" cy="543109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s-ES" dirty="0"/>
              </a:p>
            </p:txBody>
          </p:sp>
          <p:sp>
            <p:nvSpPr>
              <p:cNvPr id="59" name="Rectángulo 58">
                <a:extLst>
                  <a:ext uri="{FF2B5EF4-FFF2-40B4-BE49-F238E27FC236}">
                    <a16:creationId xmlns:a16="http://schemas.microsoft.com/office/drawing/2014/main" id="{01077099-5F8E-4498-93CB-F56395A9754B}"/>
                  </a:ext>
                </a:extLst>
              </p:cNvPr>
              <p:cNvSpPr/>
              <p:nvPr/>
            </p:nvSpPr>
            <p:spPr>
              <a:xfrm>
                <a:off x="8632358" y="2585338"/>
                <a:ext cx="446442" cy="543109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s-ES" dirty="0"/>
              </a:p>
            </p:txBody>
          </p:sp>
          <p:sp>
            <p:nvSpPr>
              <p:cNvPr id="60" name="Rectángulo 59">
                <a:extLst>
                  <a:ext uri="{FF2B5EF4-FFF2-40B4-BE49-F238E27FC236}">
                    <a16:creationId xmlns:a16="http://schemas.microsoft.com/office/drawing/2014/main" id="{973A5BF6-4459-485F-B48D-D2B61ACE3F39}"/>
                  </a:ext>
                </a:extLst>
              </p:cNvPr>
              <p:cNvSpPr/>
              <p:nvPr/>
            </p:nvSpPr>
            <p:spPr>
              <a:xfrm>
                <a:off x="9566302" y="2598387"/>
                <a:ext cx="485195" cy="542131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s-ES" dirty="0"/>
              </a:p>
            </p:txBody>
          </p:sp>
          <p:sp>
            <p:nvSpPr>
              <p:cNvPr id="64" name="Rectángulo 63">
                <a:extLst>
                  <a:ext uri="{FF2B5EF4-FFF2-40B4-BE49-F238E27FC236}">
                    <a16:creationId xmlns:a16="http://schemas.microsoft.com/office/drawing/2014/main" id="{10A6132C-D39E-4FB9-9E65-652678571378}"/>
                  </a:ext>
                </a:extLst>
              </p:cNvPr>
              <p:cNvSpPr/>
              <p:nvPr/>
            </p:nvSpPr>
            <p:spPr>
              <a:xfrm>
                <a:off x="4764363" y="2596551"/>
                <a:ext cx="506477" cy="543109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s-ES" dirty="0"/>
              </a:p>
            </p:txBody>
          </p:sp>
          <p:sp>
            <p:nvSpPr>
              <p:cNvPr id="65" name="Rectángulo: esquinas redondeadas 64">
                <a:extLst>
                  <a:ext uri="{FF2B5EF4-FFF2-40B4-BE49-F238E27FC236}">
                    <a16:creationId xmlns:a16="http://schemas.microsoft.com/office/drawing/2014/main" id="{A5C61DB8-0107-4610-A93E-A919F28A3C77}"/>
                  </a:ext>
                </a:extLst>
              </p:cNvPr>
              <p:cNvSpPr/>
              <p:nvPr/>
            </p:nvSpPr>
            <p:spPr>
              <a:xfrm>
                <a:off x="4759755" y="2808656"/>
                <a:ext cx="518002" cy="20575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66" name="Gráfico 65" descr="Marca de verificación">
                <a:extLst>
                  <a:ext uri="{FF2B5EF4-FFF2-40B4-BE49-F238E27FC236}">
                    <a16:creationId xmlns:a16="http://schemas.microsoft.com/office/drawing/2014/main" id="{1E5830AF-E8FD-4105-A246-AA851B65F1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4928556" y="2814831"/>
                <a:ext cx="205752" cy="205752"/>
              </a:xfrm>
              <a:prstGeom prst="rect">
                <a:avLst/>
              </a:prstGeom>
            </p:spPr>
          </p:pic>
        </p:grpSp>
        <p:sp>
          <p:nvSpPr>
            <p:cNvPr id="53" name="Rectángulo 52">
              <a:extLst>
                <a:ext uri="{FF2B5EF4-FFF2-40B4-BE49-F238E27FC236}">
                  <a16:creationId xmlns:a16="http://schemas.microsoft.com/office/drawing/2014/main" id="{F8FF07F0-CEDA-4DD5-B15F-451BAE360A36}"/>
                </a:ext>
              </a:extLst>
            </p:cNvPr>
            <p:cNvSpPr/>
            <p:nvPr/>
          </p:nvSpPr>
          <p:spPr>
            <a:xfrm>
              <a:off x="10385835" y="2008152"/>
              <a:ext cx="528982" cy="785825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54" name="Rectángulo 53">
              <a:extLst>
                <a:ext uri="{FF2B5EF4-FFF2-40B4-BE49-F238E27FC236}">
                  <a16:creationId xmlns:a16="http://schemas.microsoft.com/office/drawing/2014/main" id="{9F157685-DA64-40E7-A5AE-541AFFF02AA0}"/>
                </a:ext>
              </a:extLst>
            </p:cNvPr>
            <p:cNvSpPr/>
            <p:nvPr/>
          </p:nvSpPr>
          <p:spPr>
            <a:xfrm>
              <a:off x="11430000" y="2018997"/>
              <a:ext cx="459744" cy="785825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</p:grpSp>
      <p:sp>
        <p:nvSpPr>
          <p:cNvPr id="152" name="Rectángulo: esquinas redondeadas 151">
            <a:extLst>
              <a:ext uri="{FF2B5EF4-FFF2-40B4-BE49-F238E27FC236}">
                <a16:creationId xmlns:a16="http://schemas.microsoft.com/office/drawing/2014/main" id="{72C15ACA-B80D-40F2-B03A-4C4554ABF319}"/>
              </a:ext>
            </a:extLst>
          </p:cNvPr>
          <p:cNvSpPr/>
          <p:nvPr/>
        </p:nvSpPr>
        <p:spPr>
          <a:xfrm>
            <a:off x="3224772" y="2072637"/>
            <a:ext cx="7146890" cy="40762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1" name="Marcador de contenido 2">
            <a:extLst>
              <a:ext uri="{FF2B5EF4-FFF2-40B4-BE49-F238E27FC236}">
                <a16:creationId xmlns:a16="http://schemas.microsoft.com/office/drawing/2014/main" id="{1D40DEBA-A1A0-4EC0-B90F-27CD970EFF71}"/>
              </a:ext>
            </a:extLst>
          </p:cNvPr>
          <p:cNvSpPr txBox="1">
            <a:spLocks/>
          </p:cNvSpPr>
          <p:nvPr/>
        </p:nvSpPr>
        <p:spPr>
          <a:xfrm>
            <a:off x="9396735" y="6155742"/>
            <a:ext cx="776046" cy="485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>
                <a:solidFill>
                  <a:srgbClr val="000000"/>
                </a:solidFill>
              </a:rPr>
              <a:t>each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AFA2FA0-AD53-4E54-9B3C-D14C89667275}"/>
              </a:ext>
            </a:extLst>
          </p:cNvPr>
          <p:cNvCxnSpPr/>
          <p:nvPr/>
        </p:nvCxnSpPr>
        <p:spPr>
          <a:xfrm>
            <a:off x="10371662" y="1908334"/>
            <a:ext cx="0" cy="75978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7087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56</a:t>
            </a:fld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E6DCBF6-B627-4330-8D05-75DE750F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5699" y="3905825"/>
            <a:ext cx="5799478" cy="1641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b="1" dirty="0">
                <a:solidFill>
                  <a:srgbClr val="000000"/>
                </a:solidFill>
              </a:rPr>
              <a:t>Fco. Javier de la Fuente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C82D5B6-EC1A-4587-8D0A-94F27C264D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69" t="949" r="11193" b="15114"/>
          <a:stretch/>
        </p:blipFill>
        <p:spPr>
          <a:xfrm>
            <a:off x="1915638" y="3919744"/>
            <a:ext cx="1929500" cy="2572667"/>
          </a:xfrm>
          <a:prstGeom prst="rect">
            <a:avLst/>
          </a:prstGeom>
        </p:spPr>
      </p:pic>
      <p:graphicFrame>
        <p:nvGraphicFramePr>
          <p:cNvPr id="47" name="Tabla 46">
            <a:extLst>
              <a:ext uri="{FF2B5EF4-FFF2-40B4-BE49-F238E27FC236}">
                <a16:creationId xmlns:a16="http://schemas.microsoft.com/office/drawing/2014/main" id="{9D261B37-7916-48C9-8FAF-02D5F89691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878087"/>
              </p:ext>
            </p:extLst>
          </p:nvPr>
        </p:nvGraphicFramePr>
        <p:xfrm>
          <a:off x="4726556" y="1620414"/>
          <a:ext cx="7200004" cy="39625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4286">
                  <a:extLst>
                    <a:ext uri="{9D8B030D-6E8A-4147-A177-3AD203B41FA5}">
                      <a16:colId xmlns:a16="http://schemas.microsoft.com/office/drawing/2014/main" val="2512098915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957280421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098657173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688258565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4084733370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401682942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090953004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275870935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494887104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371609507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538449170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635399971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833511211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2858237327"/>
                    </a:ext>
                  </a:extLst>
                </a:gridCol>
              </a:tblGrid>
              <a:tr h="396252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2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3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4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5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6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7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8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9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10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11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12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13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14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extLst>
                  <a:ext uri="{0D108BD9-81ED-4DB2-BD59-A6C34878D82A}">
                    <a16:rowId xmlns:a16="http://schemas.microsoft.com/office/drawing/2014/main" val="485326895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1258851-7235-413A-808F-AE3E0E2AC3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330891"/>
              </p:ext>
            </p:extLst>
          </p:nvPr>
        </p:nvGraphicFramePr>
        <p:xfrm>
          <a:off x="1915638" y="2248748"/>
          <a:ext cx="2194462" cy="670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94462">
                  <a:extLst>
                    <a:ext uri="{9D8B030D-6E8A-4147-A177-3AD203B41FA5}">
                      <a16:colId xmlns:a16="http://schemas.microsoft.com/office/drawing/2014/main" val="83802021"/>
                    </a:ext>
                  </a:extLst>
                </a:gridCol>
              </a:tblGrid>
              <a:tr h="143757">
                <a:tc>
                  <a:txBody>
                    <a:bodyPr/>
                    <a:lstStyle/>
                    <a:p>
                      <a:pPr algn="r"/>
                      <a:r>
                        <a:rPr lang="es-ES" sz="1600" dirty="0" err="1"/>
                        <a:t>Event</a:t>
                      </a:r>
                      <a:r>
                        <a:rPr lang="es-ES" sz="1600" dirty="0"/>
                        <a:t> tags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29121"/>
                  </a:ext>
                </a:extLst>
              </a:tr>
              <a:tr h="143757">
                <a:tc>
                  <a:txBody>
                    <a:bodyPr/>
                    <a:lstStyle/>
                    <a:p>
                      <a:pPr algn="r"/>
                      <a:r>
                        <a:rPr lang="es-ES" sz="1600" dirty="0" err="1"/>
                        <a:t>Minor</a:t>
                      </a:r>
                      <a:r>
                        <a:rPr lang="es-ES" sz="1600" dirty="0"/>
                        <a:t> </a:t>
                      </a:r>
                      <a:r>
                        <a:rPr lang="es-ES" sz="1600" dirty="0" err="1"/>
                        <a:t>messaging</a:t>
                      </a:r>
                      <a:r>
                        <a:rPr lang="es-ES" sz="1600" dirty="0"/>
                        <a:t> </a:t>
                      </a:r>
                      <a:r>
                        <a:rPr lang="es-ES" sz="1600" dirty="0" err="1"/>
                        <a:t>fix</a:t>
                      </a:r>
                      <a:endParaRPr lang="es-E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6823016"/>
                  </a:ext>
                </a:extLst>
              </a:tr>
            </a:tbl>
          </a:graphicData>
        </a:graphic>
      </p:graphicFrame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EB4880BD-1C2A-4BA8-8325-09E7E52D6878}"/>
              </a:ext>
            </a:extLst>
          </p:cNvPr>
          <p:cNvSpPr/>
          <p:nvPr/>
        </p:nvSpPr>
        <p:spPr>
          <a:xfrm>
            <a:off x="6004585" y="5507227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5</a:t>
            </a:r>
            <a:endParaRPr lang="es-ES" sz="2400" dirty="0"/>
          </a:p>
        </p:txBody>
      </p:sp>
      <p:pic>
        <p:nvPicPr>
          <p:cNvPr id="30" name="Gráfico 29" descr="Cronómetro">
            <a:extLst>
              <a:ext uri="{FF2B5EF4-FFF2-40B4-BE49-F238E27FC236}">
                <a16:creationId xmlns:a16="http://schemas.microsoft.com/office/drawing/2014/main" id="{51D98B85-ECA3-4902-A5C4-0335696E28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86307" y="5505941"/>
            <a:ext cx="535398" cy="535398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BE8E757A-31B5-4B78-A8EB-2C007D3E811F}"/>
              </a:ext>
            </a:extLst>
          </p:cNvPr>
          <p:cNvSpPr txBox="1"/>
          <p:nvPr/>
        </p:nvSpPr>
        <p:spPr>
          <a:xfrm>
            <a:off x="6652510" y="5459338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FEF2AAA6-C62F-40AC-B9A3-AF86D21620A4}"/>
              </a:ext>
            </a:extLst>
          </p:cNvPr>
          <p:cNvSpPr/>
          <p:nvPr/>
        </p:nvSpPr>
        <p:spPr>
          <a:xfrm>
            <a:off x="6992645" y="5514804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5</a:t>
            </a:r>
            <a:endParaRPr lang="es-ES" dirty="0">
              <a:solidFill>
                <a:schemeClr val="tx1"/>
              </a:solidFill>
            </a:endParaRPr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6C90BCA8-569B-443A-BB62-6E8B79C11148}"/>
              </a:ext>
            </a:extLst>
          </p:cNvPr>
          <p:cNvGrpSpPr/>
          <p:nvPr/>
        </p:nvGrpSpPr>
        <p:grpSpPr>
          <a:xfrm>
            <a:off x="6004585" y="6158297"/>
            <a:ext cx="1610360" cy="334114"/>
            <a:chOff x="1625600" y="6273950"/>
            <a:chExt cx="1610360" cy="334114"/>
          </a:xfrm>
        </p:grpSpPr>
        <p:sp>
          <p:nvSpPr>
            <p:cNvPr id="34" name="Rectángulo: esquinas redondeadas 33">
              <a:extLst>
                <a:ext uri="{FF2B5EF4-FFF2-40B4-BE49-F238E27FC236}">
                  <a16:creationId xmlns:a16="http://schemas.microsoft.com/office/drawing/2014/main" id="{4E44B875-EF21-4C8D-807C-20F8C5793310}"/>
                </a:ext>
              </a:extLst>
            </p:cNvPr>
            <p:cNvSpPr/>
            <p:nvPr/>
          </p:nvSpPr>
          <p:spPr>
            <a:xfrm>
              <a:off x="1625600" y="6273950"/>
              <a:ext cx="1610360" cy="33411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ángulo: esquinas redondeadas 34">
              <a:extLst>
                <a:ext uri="{FF2B5EF4-FFF2-40B4-BE49-F238E27FC236}">
                  <a16:creationId xmlns:a16="http://schemas.microsoft.com/office/drawing/2014/main" id="{EBF78D08-4980-407F-9857-6966A0B28490}"/>
                </a:ext>
              </a:extLst>
            </p:cNvPr>
            <p:cNvSpPr/>
            <p:nvPr/>
          </p:nvSpPr>
          <p:spPr>
            <a:xfrm>
              <a:off x="1661159" y="6313735"/>
              <a:ext cx="1518895" cy="26469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6" name="Gráfico 35" descr="Señal de pulgar hacia arriba ">
            <a:extLst>
              <a:ext uri="{FF2B5EF4-FFF2-40B4-BE49-F238E27FC236}">
                <a16:creationId xmlns:a16="http://schemas.microsoft.com/office/drawing/2014/main" id="{2BE4C6E1-B1E7-485F-8696-65B0FDE109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6583" y="4535268"/>
            <a:ext cx="577898" cy="577898"/>
          </a:xfrm>
          <a:prstGeom prst="rect">
            <a:avLst/>
          </a:prstGeom>
        </p:spPr>
      </p:pic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5F2B45EA-EFC4-4BB6-AF99-0F97EE4906FC}"/>
              </a:ext>
            </a:extLst>
          </p:cNvPr>
          <p:cNvSpPr/>
          <p:nvPr/>
        </p:nvSpPr>
        <p:spPr>
          <a:xfrm>
            <a:off x="6341053" y="4566390"/>
            <a:ext cx="961390" cy="51399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100%</a:t>
            </a:r>
            <a:endParaRPr lang="es-ES" dirty="0">
              <a:solidFill>
                <a:schemeClr val="tx1"/>
              </a:solidFill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93320932-32A6-4953-8000-9DFE7525B8A2}"/>
              </a:ext>
            </a:extLst>
          </p:cNvPr>
          <p:cNvGrpSpPr/>
          <p:nvPr/>
        </p:nvGrpSpPr>
        <p:grpSpPr>
          <a:xfrm>
            <a:off x="4115387" y="1972624"/>
            <a:ext cx="7816217" cy="1139921"/>
            <a:chOff x="4115387" y="1972625"/>
            <a:chExt cx="7816217" cy="1522778"/>
          </a:xfrm>
        </p:grpSpPr>
        <p:grpSp>
          <p:nvGrpSpPr>
            <p:cNvPr id="128" name="Grupo 127">
              <a:extLst>
                <a:ext uri="{FF2B5EF4-FFF2-40B4-BE49-F238E27FC236}">
                  <a16:creationId xmlns:a16="http://schemas.microsoft.com/office/drawing/2014/main" id="{D27DC442-84DD-463C-86E1-08DD7BB8E680}"/>
                </a:ext>
              </a:extLst>
            </p:cNvPr>
            <p:cNvGrpSpPr/>
            <p:nvPr/>
          </p:nvGrpSpPr>
          <p:grpSpPr>
            <a:xfrm>
              <a:off x="4115387" y="1972625"/>
              <a:ext cx="7816217" cy="1522778"/>
              <a:chOff x="4764363" y="2585338"/>
              <a:chExt cx="7169215" cy="1050546"/>
            </a:xfrm>
          </p:grpSpPr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0980E9A8-73D2-4A9C-AE63-18F6910EC08D}"/>
                  </a:ext>
                </a:extLst>
              </p:cNvPr>
              <p:cNvSpPr/>
              <p:nvPr/>
            </p:nvSpPr>
            <p:spPr>
              <a:xfrm>
                <a:off x="4769111" y="2585338"/>
                <a:ext cx="7164467" cy="102016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  <a:alpha val="46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F993FCEA-8E48-4F10-AD22-6BAB0410BA7D}"/>
                  </a:ext>
                </a:extLst>
              </p:cNvPr>
              <p:cNvSpPr/>
              <p:nvPr/>
            </p:nvSpPr>
            <p:spPr>
              <a:xfrm>
                <a:off x="5803447" y="2615719"/>
                <a:ext cx="446442" cy="1020165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6569A5BA-4680-414C-BBE6-D25D011D7E30}"/>
                  </a:ext>
                </a:extLst>
              </p:cNvPr>
              <p:cNvSpPr/>
              <p:nvPr/>
            </p:nvSpPr>
            <p:spPr>
              <a:xfrm>
                <a:off x="6748951" y="2585339"/>
                <a:ext cx="446442" cy="1020165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C374C0A0-C230-4B97-A36F-5EA5ACB1EAA1}"/>
                  </a:ext>
                </a:extLst>
              </p:cNvPr>
              <p:cNvSpPr/>
              <p:nvPr/>
            </p:nvSpPr>
            <p:spPr>
              <a:xfrm>
                <a:off x="7694454" y="2615493"/>
                <a:ext cx="446442" cy="1020165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s-ES" dirty="0"/>
              </a:p>
            </p:txBody>
          </p:sp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9BB1D048-8590-434E-9775-B1B727FFA675}"/>
                  </a:ext>
                </a:extLst>
              </p:cNvPr>
              <p:cNvSpPr/>
              <p:nvPr/>
            </p:nvSpPr>
            <p:spPr>
              <a:xfrm>
                <a:off x="8632358" y="2585338"/>
                <a:ext cx="446442" cy="1020165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s-ES" dirty="0"/>
              </a:p>
            </p:txBody>
          </p:sp>
          <p:sp>
            <p:nvSpPr>
              <p:cNvPr id="18" name="Rectángulo 17">
                <a:extLst>
                  <a:ext uri="{FF2B5EF4-FFF2-40B4-BE49-F238E27FC236}">
                    <a16:creationId xmlns:a16="http://schemas.microsoft.com/office/drawing/2014/main" id="{5DFB448A-4DED-4176-97CE-36330CBF6DCE}"/>
                  </a:ext>
                </a:extLst>
              </p:cNvPr>
              <p:cNvSpPr/>
              <p:nvPr/>
            </p:nvSpPr>
            <p:spPr>
              <a:xfrm>
                <a:off x="9566302" y="2598387"/>
                <a:ext cx="485195" cy="1018328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s-ES" dirty="0"/>
              </a:p>
            </p:txBody>
          </p:sp>
          <p:sp>
            <p:nvSpPr>
              <p:cNvPr id="48" name="Rectángulo 47">
                <a:extLst>
                  <a:ext uri="{FF2B5EF4-FFF2-40B4-BE49-F238E27FC236}">
                    <a16:creationId xmlns:a16="http://schemas.microsoft.com/office/drawing/2014/main" id="{756CD582-96E1-463D-A366-561C5F2D419C}"/>
                  </a:ext>
                </a:extLst>
              </p:cNvPr>
              <p:cNvSpPr/>
              <p:nvPr/>
            </p:nvSpPr>
            <p:spPr>
              <a:xfrm>
                <a:off x="4764363" y="2596551"/>
                <a:ext cx="506477" cy="1020165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s-ES" dirty="0"/>
              </a:p>
            </p:txBody>
          </p:sp>
        </p:grp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AFF10FB6-69E7-4871-A3C6-DE05A2BCE04E}"/>
                </a:ext>
              </a:extLst>
            </p:cNvPr>
            <p:cNvSpPr/>
            <p:nvPr/>
          </p:nvSpPr>
          <p:spPr>
            <a:xfrm>
              <a:off x="10385835" y="2008152"/>
              <a:ext cx="528982" cy="1476078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731AE92C-163D-4E55-946E-9529E683AEDB}"/>
                </a:ext>
              </a:extLst>
            </p:cNvPr>
            <p:cNvSpPr/>
            <p:nvPr/>
          </p:nvSpPr>
          <p:spPr>
            <a:xfrm>
              <a:off x="11430000" y="2018997"/>
              <a:ext cx="459744" cy="1476078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</p:grp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79997A59-231B-4F87-B53F-0B559400A531}"/>
              </a:ext>
            </a:extLst>
          </p:cNvPr>
          <p:cNvCxnSpPr>
            <a:cxnSpLocks/>
          </p:cNvCxnSpPr>
          <p:nvPr/>
        </p:nvCxnSpPr>
        <p:spPr>
          <a:xfrm>
            <a:off x="11889744" y="2032588"/>
            <a:ext cx="0" cy="104699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5D49AD9C-D6F6-4010-8B50-BBE322DA986B}"/>
              </a:ext>
            </a:extLst>
          </p:cNvPr>
          <p:cNvSpPr/>
          <p:nvPr/>
        </p:nvSpPr>
        <p:spPr>
          <a:xfrm>
            <a:off x="8819189" y="2294956"/>
            <a:ext cx="2089152" cy="29824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F70D77B3-7287-4297-B4D4-C258C05CD7C8}"/>
              </a:ext>
            </a:extLst>
          </p:cNvPr>
          <p:cNvSpPr/>
          <p:nvPr/>
        </p:nvSpPr>
        <p:spPr>
          <a:xfrm>
            <a:off x="4125067" y="2294955"/>
            <a:ext cx="563828" cy="2935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9" name="Gráfico 38" descr="Marca de verificación">
            <a:extLst>
              <a:ext uri="{FF2B5EF4-FFF2-40B4-BE49-F238E27FC236}">
                <a16:creationId xmlns:a16="http://schemas.microsoft.com/office/drawing/2014/main" id="{76892D3E-3A84-4E0A-9E30-97D4F7A54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93868" y="2304576"/>
            <a:ext cx="223954" cy="293518"/>
          </a:xfrm>
          <a:prstGeom prst="rect">
            <a:avLst/>
          </a:prstGeom>
        </p:spPr>
      </p:pic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8221BE7F-F4A4-499C-881E-5B8A97E3892B}"/>
              </a:ext>
            </a:extLst>
          </p:cNvPr>
          <p:cNvSpPr/>
          <p:nvPr/>
        </p:nvSpPr>
        <p:spPr>
          <a:xfrm>
            <a:off x="4125067" y="2637038"/>
            <a:ext cx="563828" cy="2935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2" name="Gráfico 41" descr="Marca de verificación">
            <a:extLst>
              <a:ext uri="{FF2B5EF4-FFF2-40B4-BE49-F238E27FC236}">
                <a16:creationId xmlns:a16="http://schemas.microsoft.com/office/drawing/2014/main" id="{FE22720B-D218-4A90-8A95-DC86C70267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93868" y="2646659"/>
            <a:ext cx="223954" cy="293518"/>
          </a:xfrm>
          <a:prstGeom prst="rect">
            <a:avLst/>
          </a:prstGeom>
        </p:spPr>
      </p:pic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3BCD2934-0474-46E8-AE38-A095D1B5E150}"/>
              </a:ext>
            </a:extLst>
          </p:cNvPr>
          <p:cNvSpPr/>
          <p:nvPr/>
        </p:nvSpPr>
        <p:spPr>
          <a:xfrm>
            <a:off x="8819189" y="2632220"/>
            <a:ext cx="2089152" cy="29824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3982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57</a:t>
            </a:fld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E6DCBF6-B627-4330-8D05-75DE750F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5699" y="3905825"/>
            <a:ext cx="5799478" cy="1641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b="1" dirty="0">
                <a:solidFill>
                  <a:srgbClr val="000000"/>
                </a:solidFill>
              </a:rPr>
              <a:t>Alejandro Monteseirín</a:t>
            </a:r>
          </a:p>
        </p:txBody>
      </p:sp>
      <p:graphicFrame>
        <p:nvGraphicFramePr>
          <p:cNvPr id="47" name="Tabla 46">
            <a:extLst>
              <a:ext uri="{FF2B5EF4-FFF2-40B4-BE49-F238E27FC236}">
                <a16:creationId xmlns:a16="http://schemas.microsoft.com/office/drawing/2014/main" id="{9D261B37-7916-48C9-8FAF-02D5F89691D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726556" y="1620414"/>
          <a:ext cx="7200004" cy="39625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4286">
                  <a:extLst>
                    <a:ext uri="{9D8B030D-6E8A-4147-A177-3AD203B41FA5}">
                      <a16:colId xmlns:a16="http://schemas.microsoft.com/office/drawing/2014/main" val="2512098915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957280421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098657173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688258565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4084733370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401682942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090953004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275870935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494887104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371609507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538449170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635399971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833511211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2858237327"/>
                    </a:ext>
                  </a:extLst>
                </a:gridCol>
              </a:tblGrid>
              <a:tr h="396252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2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3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4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5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6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7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8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9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10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11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12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13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14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extLst>
                  <a:ext uri="{0D108BD9-81ED-4DB2-BD59-A6C34878D82A}">
                    <a16:rowId xmlns:a16="http://schemas.microsoft.com/office/drawing/2014/main" val="485326895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1258851-7235-413A-808F-AE3E0E2AC3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413045"/>
              </p:ext>
            </p:extLst>
          </p:nvPr>
        </p:nvGraphicFramePr>
        <p:xfrm>
          <a:off x="1915638" y="2248748"/>
          <a:ext cx="2194462" cy="335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94462">
                  <a:extLst>
                    <a:ext uri="{9D8B030D-6E8A-4147-A177-3AD203B41FA5}">
                      <a16:colId xmlns:a16="http://schemas.microsoft.com/office/drawing/2014/main" val="83802021"/>
                    </a:ext>
                  </a:extLst>
                </a:gridCol>
              </a:tblGrid>
              <a:tr h="143757">
                <a:tc>
                  <a:txBody>
                    <a:bodyPr/>
                    <a:lstStyle/>
                    <a:p>
                      <a:pPr algn="r"/>
                      <a:r>
                        <a:rPr lang="es-ES" sz="1600" dirty="0"/>
                        <a:t>CSS </a:t>
                      </a:r>
                      <a:r>
                        <a:rPr lang="es-ES" sz="1600" dirty="0" err="1"/>
                        <a:t>work</a:t>
                      </a:r>
                      <a:r>
                        <a:rPr lang="es-ES" sz="1600" dirty="0"/>
                        <a:t> and </a:t>
                      </a:r>
                      <a:r>
                        <a:rPr lang="es-ES" sz="1600" dirty="0" err="1"/>
                        <a:t>fixes</a:t>
                      </a:r>
                      <a:endParaRPr lang="es-E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29121"/>
                  </a:ext>
                </a:extLst>
              </a:tr>
            </a:tbl>
          </a:graphicData>
        </a:graphic>
      </p:graphicFrame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EB4880BD-1C2A-4BA8-8325-09E7E52D6878}"/>
              </a:ext>
            </a:extLst>
          </p:cNvPr>
          <p:cNvSpPr/>
          <p:nvPr/>
        </p:nvSpPr>
        <p:spPr>
          <a:xfrm>
            <a:off x="6004585" y="5507227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7</a:t>
            </a:r>
            <a:endParaRPr lang="es-ES" sz="2400" dirty="0"/>
          </a:p>
        </p:txBody>
      </p:sp>
      <p:pic>
        <p:nvPicPr>
          <p:cNvPr id="30" name="Gráfico 29" descr="Cronómetro">
            <a:extLst>
              <a:ext uri="{FF2B5EF4-FFF2-40B4-BE49-F238E27FC236}">
                <a16:creationId xmlns:a16="http://schemas.microsoft.com/office/drawing/2014/main" id="{51D98B85-ECA3-4902-A5C4-0335696E2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86307" y="5505941"/>
            <a:ext cx="535398" cy="535398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BE8E757A-31B5-4B78-A8EB-2C007D3E811F}"/>
              </a:ext>
            </a:extLst>
          </p:cNvPr>
          <p:cNvSpPr txBox="1"/>
          <p:nvPr/>
        </p:nvSpPr>
        <p:spPr>
          <a:xfrm>
            <a:off x="6652510" y="5459338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FEF2AAA6-C62F-40AC-B9A3-AF86D21620A4}"/>
              </a:ext>
            </a:extLst>
          </p:cNvPr>
          <p:cNvSpPr/>
          <p:nvPr/>
        </p:nvSpPr>
        <p:spPr>
          <a:xfrm>
            <a:off x="6992645" y="5514804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10</a:t>
            </a:r>
            <a:endParaRPr lang="es-ES" dirty="0">
              <a:solidFill>
                <a:schemeClr val="tx1"/>
              </a:solidFill>
            </a:endParaRPr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6C90BCA8-569B-443A-BB62-6E8B79C11148}"/>
              </a:ext>
            </a:extLst>
          </p:cNvPr>
          <p:cNvGrpSpPr/>
          <p:nvPr/>
        </p:nvGrpSpPr>
        <p:grpSpPr>
          <a:xfrm>
            <a:off x="6004585" y="6158297"/>
            <a:ext cx="1610360" cy="334114"/>
            <a:chOff x="1625600" y="6273950"/>
            <a:chExt cx="1610360" cy="334114"/>
          </a:xfrm>
        </p:grpSpPr>
        <p:sp>
          <p:nvSpPr>
            <p:cNvPr id="34" name="Rectángulo: esquinas redondeadas 33">
              <a:extLst>
                <a:ext uri="{FF2B5EF4-FFF2-40B4-BE49-F238E27FC236}">
                  <a16:creationId xmlns:a16="http://schemas.microsoft.com/office/drawing/2014/main" id="{4E44B875-EF21-4C8D-807C-20F8C5793310}"/>
                </a:ext>
              </a:extLst>
            </p:cNvPr>
            <p:cNvSpPr/>
            <p:nvPr/>
          </p:nvSpPr>
          <p:spPr>
            <a:xfrm>
              <a:off x="1625600" y="6273950"/>
              <a:ext cx="1610360" cy="33411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ángulo: esquinas redondeadas 34">
              <a:extLst>
                <a:ext uri="{FF2B5EF4-FFF2-40B4-BE49-F238E27FC236}">
                  <a16:creationId xmlns:a16="http://schemas.microsoft.com/office/drawing/2014/main" id="{EBF78D08-4980-407F-9857-6966A0B28490}"/>
                </a:ext>
              </a:extLst>
            </p:cNvPr>
            <p:cNvSpPr/>
            <p:nvPr/>
          </p:nvSpPr>
          <p:spPr>
            <a:xfrm>
              <a:off x="1661160" y="6313735"/>
              <a:ext cx="1518895" cy="26469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6" name="Gráfico 35" descr="Señal de pulgar hacia arriba ">
            <a:extLst>
              <a:ext uri="{FF2B5EF4-FFF2-40B4-BE49-F238E27FC236}">
                <a16:creationId xmlns:a16="http://schemas.microsoft.com/office/drawing/2014/main" id="{2BE4C6E1-B1E7-485F-8696-65B0FDE109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16583" y="4535268"/>
            <a:ext cx="577898" cy="577898"/>
          </a:xfrm>
          <a:prstGeom prst="rect">
            <a:avLst/>
          </a:prstGeom>
        </p:spPr>
      </p:pic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5F2B45EA-EFC4-4BB6-AF99-0F97EE4906FC}"/>
              </a:ext>
            </a:extLst>
          </p:cNvPr>
          <p:cNvSpPr/>
          <p:nvPr/>
        </p:nvSpPr>
        <p:spPr>
          <a:xfrm>
            <a:off x="6341053" y="4566390"/>
            <a:ext cx="961390" cy="51399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100%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7387F43-863B-479F-81FE-2FF63D466766}"/>
              </a:ext>
            </a:extLst>
          </p:cNvPr>
          <p:cNvGrpSpPr/>
          <p:nvPr/>
        </p:nvGrpSpPr>
        <p:grpSpPr>
          <a:xfrm>
            <a:off x="4112224" y="1972618"/>
            <a:ext cx="7793630" cy="707375"/>
            <a:chOff x="4112224" y="1972619"/>
            <a:chExt cx="7793630" cy="481363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93320932-32A6-4953-8000-9DFE7525B8A2}"/>
                </a:ext>
              </a:extLst>
            </p:cNvPr>
            <p:cNvGrpSpPr/>
            <p:nvPr/>
          </p:nvGrpSpPr>
          <p:grpSpPr>
            <a:xfrm>
              <a:off x="4112224" y="1972619"/>
              <a:ext cx="7793630" cy="481363"/>
              <a:chOff x="4112228" y="1972619"/>
              <a:chExt cx="7811040" cy="481363"/>
            </a:xfrm>
          </p:grpSpPr>
          <p:grpSp>
            <p:nvGrpSpPr>
              <p:cNvPr id="128" name="Grupo 127">
                <a:extLst>
                  <a:ext uri="{FF2B5EF4-FFF2-40B4-BE49-F238E27FC236}">
                    <a16:creationId xmlns:a16="http://schemas.microsoft.com/office/drawing/2014/main" id="{D27DC442-84DD-463C-86E1-08DD7BB8E680}"/>
                  </a:ext>
                </a:extLst>
              </p:cNvPr>
              <p:cNvGrpSpPr/>
              <p:nvPr/>
            </p:nvGrpSpPr>
            <p:grpSpPr>
              <a:xfrm>
                <a:off x="4112228" y="1972619"/>
                <a:ext cx="7811040" cy="479803"/>
                <a:chOff x="4761466" y="2585340"/>
                <a:chExt cx="7164467" cy="331011"/>
              </a:xfrm>
            </p:grpSpPr>
            <p:sp>
              <p:nvSpPr>
                <p:cNvPr id="10" name="Rectángulo 9">
                  <a:extLst>
                    <a:ext uri="{FF2B5EF4-FFF2-40B4-BE49-F238E27FC236}">
                      <a16:creationId xmlns:a16="http://schemas.microsoft.com/office/drawing/2014/main" id="{0980E9A8-73D2-4A9C-AE63-18F6910EC08D}"/>
                    </a:ext>
                  </a:extLst>
                </p:cNvPr>
                <p:cNvSpPr/>
                <p:nvPr/>
              </p:nvSpPr>
              <p:spPr>
                <a:xfrm>
                  <a:off x="4761466" y="2600529"/>
                  <a:ext cx="7164467" cy="300632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46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2" name="Rectángulo 11">
                  <a:extLst>
                    <a:ext uri="{FF2B5EF4-FFF2-40B4-BE49-F238E27FC236}">
                      <a16:creationId xmlns:a16="http://schemas.microsoft.com/office/drawing/2014/main" id="{F993FCEA-8E48-4F10-AD22-6BAB0410BA7D}"/>
                    </a:ext>
                  </a:extLst>
                </p:cNvPr>
                <p:cNvSpPr/>
                <p:nvPr/>
              </p:nvSpPr>
              <p:spPr>
                <a:xfrm>
                  <a:off x="5803447" y="2615719"/>
                  <a:ext cx="446442" cy="300632"/>
                </a:xfrm>
                <a:prstGeom prst="rect">
                  <a:avLst/>
                </a:prstGeom>
                <a:solidFill>
                  <a:srgbClr val="C5BAB7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3" name="Rectángulo 12">
                  <a:extLst>
                    <a:ext uri="{FF2B5EF4-FFF2-40B4-BE49-F238E27FC236}">
                      <a16:creationId xmlns:a16="http://schemas.microsoft.com/office/drawing/2014/main" id="{6569A5BA-4680-414C-BBE6-D25D011D7E30}"/>
                    </a:ext>
                  </a:extLst>
                </p:cNvPr>
                <p:cNvSpPr/>
                <p:nvPr/>
              </p:nvSpPr>
              <p:spPr>
                <a:xfrm>
                  <a:off x="6748951" y="2585341"/>
                  <a:ext cx="446442" cy="300632"/>
                </a:xfrm>
                <a:prstGeom prst="rect">
                  <a:avLst/>
                </a:prstGeom>
                <a:solidFill>
                  <a:srgbClr val="C5BAB7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4" name="Rectángulo 13">
                  <a:extLst>
                    <a:ext uri="{FF2B5EF4-FFF2-40B4-BE49-F238E27FC236}">
                      <a16:creationId xmlns:a16="http://schemas.microsoft.com/office/drawing/2014/main" id="{C374C0A0-C230-4B97-A36F-5EA5ACB1EAA1}"/>
                    </a:ext>
                  </a:extLst>
                </p:cNvPr>
                <p:cNvSpPr/>
                <p:nvPr/>
              </p:nvSpPr>
              <p:spPr>
                <a:xfrm>
                  <a:off x="7694454" y="2615495"/>
                  <a:ext cx="446442" cy="300632"/>
                </a:xfrm>
                <a:prstGeom prst="rect">
                  <a:avLst/>
                </a:prstGeom>
                <a:solidFill>
                  <a:srgbClr val="C5BAB7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s-ES" dirty="0"/>
                </a:p>
              </p:txBody>
            </p:sp>
            <p:sp>
              <p:nvSpPr>
                <p:cNvPr id="17" name="Rectángulo 16">
                  <a:extLst>
                    <a:ext uri="{FF2B5EF4-FFF2-40B4-BE49-F238E27FC236}">
                      <a16:creationId xmlns:a16="http://schemas.microsoft.com/office/drawing/2014/main" id="{9BB1D048-8590-434E-9775-B1B727FFA675}"/>
                    </a:ext>
                  </a:extLst>
                </p:cNvPr>
                <p:cNvSpPr/>
                <p:nvPr/>
              </p:nvSpPr>
              <p:spPr>
                <a:xfrm>
                  <a:off x="8632358" y="2585340"/>
                  <a:ext cx="446442" cy="300632"/>
                </a:xfrm>
                <a:prstGeom prst="rect">
                  <a:avLst/>
                </a:prstGeom>
                <a:solidFill>
                  <a:srgbClr val="C5BAB7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s-ES" dirty="0"/>
                </a:p>
              </p:txBody>
            </p:sp>
            <p:sp>
              <p:nvSpPr>
                <p:cNvPr id="18" name="Rectángulo 17">
                  <a:extLst>
                    <a:ext uri="{FF2B5EF4-FFF2-40B4-BE49-F238E27FC236}">
                      <a16:creationId xmlns:a16="http://schemas.microsoft.com/office/drawing/2014/main" id="{5DFB448A-4DED-4176-97CE-36330CBF6DCE}"/>
                    </a:ext>
                  </a:extLst>
                </p:cNvPr>
                <p:cNvSpPr/>
                <p:nvPr/>
              </p:nvSpPr>
              <p:spPr>
                <a:xfrm>
                  <a:off x="9566302" y="2598390"/>
                  <a:ext cx="485195" cy="300092"/>
                </a:xfrm>
                <a:prstGeom prst="rect">
                  <a:avLst/>
                </a:prstGeom>
                <a:solidFill>
                  <a:srgbClr val="C5BAB7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s-ES" dirty="0"/>
                </a:p>
              </p:txBody>
            </p:sp>
            <p:sp>
              <p:nvSpPr>
                <p:cNvPr id="48" name="Rectángulo 47">
                  <a:extLst>
                    <a:ext uri="{FF2B5EF4-FFF2-40B4-BE49-F238E27FC236}">
                      <a16:creationId xmlns:a16="http://schemas.microsoft.com/office/drawing/2014/main" id="{756CD582-96E1-463D-A366-561C5F2D419C}"/>
                    </a:ext>
                  </a:extLst>
                </p:cNvPr>
                <p:cNvSpPr/>
                <p:nvPr/>
              </p:nvSpPr>
              <p:spPr>
                <a:xfrm>
                  <a:off x="4764363" y="2596555"/>
                  <a:ext cx="506477" cy="300633"/>
                </a:xfrm>
                <a:prstGeom prst="rect">
                  <a:avLst/>
                </a:prstGeom>
                <a:solidFill>
                  <a:srgbClr val="C5BAB7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s-ES" dirty="0"/>
                </a:p>
              </p:txBody>
            </p:sp>
          </p:grpSp>
          <p:sp>
            <p:nvSpPr>
              <p:cNvPr id="26" name="Rectángulo 25">
                <a:extLst>
                  <a:ext uri="{FF2B5EF4-FFF2-40B4-BE49-F238E27FC236}">
                    <a16:creationId xmlns:a16="http://schemas.microsoft.com/office/drawing/2014/main" id="{AFF10FB6-69E7-4871-A3C6-DE05A2BCE04E}"/>
                  </a:ext>
                </a:extLst>
              </p:cNvPr>
              <p:cNvSpPr/>
              <p:nvPr/>
            </p:nvSpPr>
            <p:spPr>
              <a:xfrm>
                <a:off x="10385835" y="2008152"/>
                <a:ext cx="528982" cy="434985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s-ES" dirty="0"/>
              </a:p>
            </p:txBody>
          </p:sp>
          <p:sp>
            <p:nvSpPr>
              <p:cNvPr id="27" name="Rectángulo 26">
                <a:extLst>
                  <a:ext uri="{FF2B5EF4-FFF2-40B4-BE49-F238E27FC236}">
                    <a16:creationId xmlns:a16="http://schemas.microsoft.com/office/drawing/2014/main" id="{731AE92C-163D-4E55-946E-9529E683AEDB}"/>
                  </a:ext>
                </a:extLst>
              </p:cNvPr>
              <p:cNvSpPr/>
              <p:nvPr/>
            </p:nvSpPr>
            <p:spPr>
              <a:xfrm>
                <a:off x="11430000" y="2018997"/>
                <a:ext cx="459744" cy="434985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s-ES" dirty="0"/>
              </a:p>
            </p:txBody>
          </p:sp>
        </p:grpSp>
        <p:sp>
          <p:nvSpPr>
            <p:cNvPr id="42" name="Rectángulo: esquinas redondeadas 41">
              <a:extLst>
                <a:ext uri="{FF2B5EF4-FFF2-40B4-BE49-F238E27FC236}">
                  <a16:creationId xmlns:a16="http://schemas.microsoft.com/office/drawing/2014/main" id="{96EC8F79-E2E8-4884-8C0D-A25B0D5D9AEC}"/>
                </a:ext>
              </a:extLst>
            </p:cNvPr>
            <p:cNvSpPr/>
            <p:nvPr/>
          </p:nvSpPr>
          <p:spPr>
            <a:xfrm>
              <a:off x="8808694" y="2189770"/>
              <a:ext cx="2604991" cy="199737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</p:grp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79997A59-231B-4F87-B53F-0B559400A531}"/>
              </a:ext>
            </a:extLst>
          </p:cNvPr>
          <p:cNvCxnSpPr>
            <a:cxnSpLocks/>
          </p:cNvCxnSpPr>
          <p:nvPr/>
        </p:nvCxnSpPr>
        <p:spPr>
          <a:xfrm>
            <a:off x="11872404" y="2016335"/>
            <a:ext cx="0" cy="66088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Imagen 43">
            <a:extLst>
              <a:ext uri="{FF2B5EF4-FFF2-40B4-BE49-F238E27FC236}">
                <a16:creationId xmlns:a16="http://schemas.microsoft.com/office/drawing/2014/main" id="{1E42C2DB-6585-4F75-BC68-6CC5C0BA626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9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l="8154" t="10144" r="8154" b="6164"/>
          <a:stretch/>
        </p:blipFill>
        <p:spPr>
          <a:xfrm flipH="1">
            <a:off x="1915638" y="3933663"/>
            <a:ext cx="1929501" cy="2572667"/>
          </a:xfrm>
          <a:prstGeom prst="rect">
            <a:avLst/>
          </a:prstGeom>
        </p:spPr>
      </p:pic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893724EC-4E30-4DFC-8AD2-8FD2CDF2582F}"/>
              </a:ext>
            </a:extLst>
          </p:cNvPr>
          <p:cNvSpPr/>
          <p:nvPr/>
        </p:nvSpPr>
        <p:spPr>
          <a:xfrm>
            <a:off x="4125067" y="2294955"/>
            <a:ext cx="563828" cy="2935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9" name="Gráfico 38" descr="Marca de verificación">
            <a:extLst>
              <a:ext uri="{FF2B5EF4-FFF2-40B4-BE49-F238E27FC236}">
                <a16:creationId xmlns:a16="http://schemas.microsoft.com/office/drawing/2014/main" id="{1C1B2E7E-9C42-4751-85F6-991B79D602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93868" y="2304576"/>
            <a:ext cx="223954" cy="29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4659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58</a:t>
            </a:fld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E6DCBF6-B627-4330-8D05-75DE750F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5699" y="3905825"/>
            <a:ext cx="5799478" cy="1641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b="1" dirty="0">
                <a:solidFill>
                  <a:srgbClr val="000000"/>
                </a:solidFill>
              </a:rPr>
              <a:t>Pablo Pazo</a:t>
            </a:r>
          </a:p>
        </p:txBody>
      </p:sp>
      <p:graphicFrame>
        <p:nvGraphicFramePr>
          <p:cNvPr id="47" name="Tabla 46">
            <a:extLst>
              <a:ext uri="{FF2B5EF4-FFF2-40B4-BE49-F238E27FC236}">
                <a16:creationId xmlns:a16="http://schemas.microsoft.com/office/drawing/2014/main" id="{9D261B37-7916-48C9-8FAF-02D5F89691D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726556" y="1620414"/>
          <a:ext cx="7200004" cy="39625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4286">
                  <a:extLst>
                    <a:ext uri="{9D8B030D-6E8A-4147-A177-3AD203B41FA5}">
                      <a16:colId xmlns:a16="http://schemas.microsoft.com/office/drawing/2014/main" val="2512098915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957280421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098657173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688258565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4084733370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401682942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090953004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275870935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494887104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371609507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538449170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635399971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833511211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2858237327"/>
                    </a:ext>
                  </a:extLst>
                </a:gridCol>
              </a:tblGrid>
              <a:tr h="396252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2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3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4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5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6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7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8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9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10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11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12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13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14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extLst>
                  <a:ext uri="{0D108BD9-81ED-4DB2-BD59-A6C34878D82A}">
                    <a16:rowId xmlns:a16="http://schemas.microsoft.com/office/drawing/2014/main" val="485326895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1258851-7235-413A-808F-AE3E0E2AC3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851890"/>
              </p:ext>
            </p:extLst>
          </p:nvPr>
        </p:nvGraphicFramePr>
        <p:xfrm>
          <a:off x="1915638" y="2248748"/>
          <a:ext cx="2194462" cy="670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94462">
                  <a:extLst>
                    <a:ext uri="{9D8B030D-6E8A-4147-A177-3AD203B41FA5}">
                      <a16:colId xmlns:a16="http://schemas.microsoft.com/office/drawing/2014/main" val="83802021"/>
                    </a:ext>
                  </a:extLst>
                </a:gridCol>
              </a:tblGrid>
              <a:tr h="143757">
                <a:tc>
                  <a:txBody>
                    <a:bodyPr/>
                    <a:lstStyle/>
                    <a:p>
                      <a:pPr algn="r"/>
                      <a:r>
                        <a:rPr lang="es-ES" sz="1600" dirty="0" err="1"/>
                        <a:t>Minor</a:t>
                      </a:r>
                      <a:r>
                        <a:rPr lang="es-ES" sz="1600" dirty="0"/>
                        <a:t> </a:t>
                      </a:r>
                      <a:r>
                        <a:rPr lang="es-ES" sz="1600" dirty="0" err="1"/>
                        <a:t>game</a:t>
                      </a:r>
                      <a:r>
                        <a:rPr lang="es-ES" sz="1600" dirty="0"/>
                        <a:t> </a:t>
                      </a:r>
                      <a:r>
                        <a:rPr lang="es-ES" sz="1600" dirty="0" err="1"/>
                        <a:t>viewer</a:t>
                      </a:r>
                      <a:r>
                        <a:rPr lang="es-ES" sz="1600" dirty="0"/>
                        <a:t> </a:t>
                      </a:r>
                      <a:r>
                        <a:rPr lang="es-ES" sz="1600" dirty="0" err="1"/>
                        <a:t>fix</a:t>
                      </a:r>
                      <a:endParaRPr lang="es-E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29121"/>
                  </a:ext>
                </a:extLst>
              </a:tr>
              <a:tr h="143757">
                <a:tc>
                  <a:txBody>
                    <a:bodyPr/>
                    <a:lstStyle/>
                    <a:p>
                      <a:pPr algn="r"/>
                      <a:r>
                        <a:rPr lang="es-ES" sz="1600" dirty="0" err="1"/>
                        <a:t>Conference</a:t>
                      </a:r>
                      <a:r>
                        <a:rPr lang="es-ES" sz="1600" dirty="0"/>
                        <a:t> </a:t>
                      </a:r>
                      <a:r>
                        <a:rPr lang="es-ES" sz="1600" dirty="0" err="1"/>
                        <a:t>day</a:t>
                      </a:r>
                      <a:r>
                        <a:rPr lang="es-ES" sz="1600" dirty="0"/>
                        <a:t> poster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134736"/>
                  </a:ext>
                </a:extLst>
              </a:tr>
            </a:tbl>
          </a:graphicData>
        </a:graphic>
      </p:graphicFrame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EB4880BD-1C2A-4BA8-8325-09E7E52D6878}"/>
              </a:ext>
            </a:extLst>
          </p:cNvPr>
          <p:cNvSpPr/>
          <p:nvPr/>
        </p:nvSpPr>
        <p:spPr>
          <a:xfrm>
            <a:off x="6004585" y="5507227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4</a:t>
            </a:r>
            <a:endParaRPr lang="es-ES" sz="2400" dirty="0"/>
          </a:p>
        </p:txBody>
      </p:sp>
      <p:pic>
        <p:nvPicPr>
          <p:cNvPr id="30" name="Gráfico 29" descr="Cronómetro">
            <a:extLst>
              <a:ext uri="{FF2B5EF4-FFF2-40B4-BE49-F238E27FC236}">
                <a16:creationId xmlns:a16="http://schemas.microsoft.com/office/drawing/2014/main" id="{51D98B85-ECA3-4902-A5C4-0335696E2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86307" y="5505941"/>
            <a:ext cx="535398" cy="535398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BE8E757A-31B5-4B78-A8EB-2C007D3E811F}"/>
              </a:ext>
            </a:extLst>
          </p:cNvPr>
          <p:cNvSpPr txBox="1"/>
          <p:nvPr/>
        </p:nvSpPr>
        <p:spPr>
          <a:xfrm>
            <a:off x="6652510" y="5459338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FEF2AAA6-C62F-40AC-B9A3-AF86D21620A4}"/>
              </a:ext>
            </a:extLst>
          </p:cNvPr>
          <p:cNvSpPr/>
          <p:nvPr/>
        </p:nvSpPr>
        <p:spPr>
          <a:xfrm>
            <a:off x="6992645" y="5514804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5</a:t>
            </a:r>
            <a:endParaRPr lang="es-ES" dirty="0">
              <a:solidFill>
                <a:schemeClr val="tx1"/>
              </a:solidFill>
            </a:endParaRPr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6C90BCA8-569B-443A-BB62-6E8B79C11148}"/>
              </a:ext>
            </a:extLst>
          </p:cNvPr>
          <p:cNvGrpSpPr/>
          <p:nvPr/>
        </p:nvGrpSpPr>
        <p:grpSpPr>
          <a:xfrm>
            <a:off x="6004585" y="6158297"/>
            <a:ext cx="1610360" cy="334114"/>
            <a:chOff x="1625600" y="6273950"/>
            <a:chExt cx="1610360" cy="334114"/>
          </a:xfrm>
        </p:grpSpPr>
        <p:sp>
          <p:nvSpPr>
            <p:cNvPr id="34" name="Rectángulo: esquinas redondeadas 33">
              <a:extLst>
                <a:ext uri="{FF2B5EF4-FFF2-40B4-BE49-F238E27FC236}">
                  <a16:creationId xmlns:a16="http://schemas.microsoft.com/office/drawing/2014/main" id="{4E44B875-EF21-4C8D-807C-20F8C5793310}"/>
                </a:ext>
              </a:extLst>
            </p:cNvPr>
            <p:cNvSpPr/>
            <p:nvPr/>
          </p:nvSpPr>
          <p:spPr>
            <a:xfrm>
              <a:off x="1625600" y="6273950"/>
              <a:ext cx="1610360" cy="33411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ángulo: esquinas redondeadas 34">
              <a:extLst>
                <a:ext uri="{FF2B5EF4-FFF2-40B4-BE49-F238E27FC236}">
                  <a16:creationId xmlns:a16="http://schemas.microsoft.com/office/drawing/2014/main" id="{EBF78D08-4980-407F-9857-6966A0B28490}"/>
                </a:ext>
              </a:extLst>
            </p:cNvPr>
            <p:cNvSpPr/>
            <p:nvPr/>
          </p:nvSpPr>
          <p:spPr>
            <a:xfrm>
              <a:off x="1661160" y="6313735"/>
              <a:ext cx="1262298" cy="26469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6" name="Gráfico 35" descr="Señal de pulgar hacia arriba ">
            <a:extLst>
              <a:ext uri="{FF2B5EF4-FFF2-40B4-BE49-F238E27FC236}">
                <a16:creationId xmlns:a16="http://schemas.microsoft.com/office/drawing/2014/main" id="{2BE4C6E1-B1E7-485F-8696-65B0FDE109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16583" y="4535268"/>
            <a:ext cx="577898" cy="577898"/>
          </a:xfrm>
          <a:prstGeom prst="rect">
            <a:avLst/>
          </a:prstGeom>
        </p:spPr>
      </p:pic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5F2B45EA-EFC4-4BB6-AF99-0F97EE4906FC}"/>
              </a:ext>
            </a:extLst>
          </p:cNvPr>
          <p:cNvSpPr/>
          <p:nvPr/>
        </p:nvSpPr>
        <p:spPr>
          <a:xfrm>
            <a:off x="6341053" y="4566390"/>
            <a:ext cx="961390" cy="51399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100%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93320932-32A6-4953-8000-9DFE7525B8A2}"/>
              </a:ext>
            </a:extLst>
          </p:cNvPr>
          <p:cNvGrpSpPr/>
          <p:nvPr/>
        </p:nvGrpSpPr>
        <p:grpSpPr>
          <a:xfrm>
            <a:off x="4112228" y="1972625"/>
            <a:ext cx="7811040" cy="1104442"/>
            <a:chOff x="4112228" y="1972625"/>
            <a:chExt cx="7811040" cy="917600"/>
          </a:xfrm>
        </p:grpSpPr>
        <p:grpSp>
          <p:nvGrpSpPr>
            <p:cNvPr id="128" name="Grupo 127">
              <a:extLst>
                <a:ext uri="{FF2B5EF4-FFF2-40B4-BE49-F238E27FC236}">
                  <a16:creationId xmlns:a16="http://schemas.microsoft.com/office/drawing/2014/main" id="{D27DC442-84DD-463C-86E1-08DD7BB8E680}"/>
                </a:ext>
              </a:extLst>
            </p:cNvPr>
            <p:cNvGrpSpPr/>
            <p:nvPr/>
          </p:nvGrpSpPr>
          <p:grpSpPr>
            <a:xfrm>
              <a:off x="4112228" y="1972625"/>
              <a:ext cx="7811040" cy="916836"/>
              <a:chOff x="4761466" y="2585338"/>
              <a:chExt cx="7164467" cy="632514"/>
            </a:xfrm>
          </p:grpSpPr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0980E9A8-73D2-4A9C-AE63-18F6910EC08D}"/>
                  </a:ext>
                </a:extLst>
              </p:cNvPr>
              <p:cNvSpPr/>
              <p:nvPr/>
            </p:nvSpPr>
            <p:spPr>
              <a:xfrm>
                <a:off x="4761466" y="2600529"/>
                <a:ext cx="7164467" cy="60213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  <a:alpha val="46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F993FCEA-8E48-4F10-AD22-6BAB0410BA7D}"/>
                  </a:ext>
                </a:extLst>
              </p:cNvPr>
              <p:cNvSpPr/>
              <p:nvPr/>
            </p:nvSpPr>
            <p:spPr>
              <a:xfrm>
                <a:off x="5803447" y="2615719"/>
                <a:ext cx="446442" cy="602133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6569A5BA-4680-414C-BBE6-D25D011D7E30}"/>
                  </a:ext>
                </a:extLst>
              </p:cNvPr>
              <p:cNvSpPr/>
              <p:nvPr/>
            </p:nvSpPr>
            <p:spPr>
              <a:xfrm>
                <a:off x="6748951" y="2585339"/>
                <a:ext cx="446442" cy="602134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C374C0A0-C230-4B97-A36F-5EA5ACB1EAA1}"/>
                  </a:ext>
                </a:extLst>
              </p:cNvPr>
              <p:cNvSpPr/>
              <p:nvPr/>
            </p:nvSpPr>
            <p:spPr>
              <a:xfrm>
                <a:off x="7694454" y="2615493"/>
                <a:ext cx="446442" cy="602134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s-ES" dirty="0"/>
              </a:p>
            </p:txBody>
          </p:sp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9BB1D048-8590-434E-9775-B1B727FFA675}"/>
                  </a:ext>
                </a:extLst>
              </p:cNvPr>
              <p:cNvSpPr/>
              <p:nvPr/>
            </p:nvSpPr>
            <p:spPr>
              <a:xfrm>
                <a:off x="8632358" y="2585338"/>
                <a:ext cx="446442" cy="602134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s-ES" dirty="0"/>
              </a:p>
            </p:txBody>
          </p:sp>
          <p:sp>
            <p:nvSpPr>
              <p:cNvPr id="18" name="Rectángulo 17">
                <a:extLst>
                  <a:ext uri="{FF2B5EF4-FFF2-40B4-BE49-F238E27FC236}">
                    <a16:creationId xmlns:a16="http://schemas.microsoft.com/office/drawing/2014/main" id="{5DFB448A-4DED-4176-97CE-36330CBF6DCE}"/>
                  </a:ext>
                </a:extLst>
              </p:cNvPr>
              <p:cNvSpPr/>
              <p:nvPr/>
            </p:nvSpPr>
            <p:spPr>
              <a:xfrm>
                <a:off x="9566302" y="2598387"/>
                <a:ext cx="485195" cy="601050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s-ES" dirty="0"/>
              </a:p>
            </p:txBody>
          </p:sp>
          <p:sp>
            <p:nvSpPr>
              <p:cNvPr id="48" name="Rectángulo 47">
                <a:extLst>
                  <a:ext uri="{FF2B5EF4-FFF2-40B4-BE49-F238E27FC236}">
                    <a16:creationId xmlns:a16="http://schemas.microsoft.com/office/drawing/2014/main" id="{756CD582-96E1-463D-A366-561C5F2D419C}"/>
                  </a:ext>
                </a:extLst>
              </p:cNvPr>
              <p:cNvSpPr/>
              <p:nvPr/>
            </p:nvSpPr>
            <p:spPr>
              <a:xfrm>
                <a:off x="4764363" y="2596551"/>
                <a:ext cx="506477" cy="602134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s-ES" dirty="0"/>
              </a:p>
            </p:txBody>
          </p:sp>
        </p:grp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AFF10FB6-69E7-4871-A3C6-DE05A2BCE04E}"/>
                </a:ext>
              </a:extLst>
            </p:cNvPr>
            <p:cNvSpPr/>
            <p:nvPr/>
          </p:nvSpPr>
          <p:spPr>
            <a:xfrm>
              <a:off x="10385835" y="2008152"/>
              <a:ext cx="528982" cy="871228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731AE92C-163D-4E55-946E-9529E683AEDB}"/>
                </a:ext>
              </a:extLst>
            </p:cNvPr>
            <p:cNvSpPr/>
            <p:nvPr/>
          </p:nvSpPr>
          <p:spPr>
            <a:xfrm>
              <a:off x="11430000" y="2018997"/>
              <a:ext cx="459744" cy="871228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</p:grpSp>
      <p:pic>
        <p:nvPicPr>
          <p:cNvPr id="40" name="Imagen 39">
            <a:extLst>
              <a:ext uri="{FF2B5EF4-FFF2-40B4-BE49-F238E27FC236}">
                <a16:creationId xmlns:a16="http://schemas.microsoft.com/office/drawing/2014/main" id="{6F4341CE-F2B5-4530-BCC4-B014CEF15A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470" r="10470"/>
          <a:stretch/>
        </p:blipFill>
        <p:spPr>
          <a:xfrm>
            <a:off x="1944684" y="3933137"/>
            <a:ext cx="1841970" cy="2586459"/>
          </a:xfrm>
          <a:prstGeom prst="rect">
            <a:avLst/>
          </a:prstGeom>
        </p:spPr>
      </p:pic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5C158BB3-6966-430C-B4CC-1E64BAE6D9ED}"/>
              </a:ext>
            </a:extLst>
          </p:cNvPr>
          <p:cNvSpPr/>
          <p:nvPr/>
        </p:nvSpPr>
        <p:spPr>
          <a:xfrm>
            <a:off x="8819189" y="2265408"/>
            <a:ext cx="2607519" cy="33555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79997A59-231B-4F87-B53F-0B559400A531}"/>
              </a:ext>
            </a:extLst>
          </p:cNvPr>
          <p:cNvCxnSpPr>
            <a:cxnSpLocks/>
          </p:cNvCxnSpPr>
          <p:nvPr/>
        </p:nvCxnSpPr>
        <p:spPr>
          <a:xfrm>
            <a:off x="11889744" y="2016335"/>
            <a:ext cx="0" cy="102637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FC71A744-0EAA-4426-8643-9330BD50D4DD}"/>
              </a:ext>
            </a:extLst>
          </p:cNvPr>
          <p:cNvSpPr/>
          <p:nvPr/>
        </p:nvSpPr>
        <p:spPr>
          <a:xfrm>
            <a:off x="4125067" y="2294955"/>
            <a:ext cx="563828" cy="2935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3" name="Gráfico 42" descr="Marca de verificación">
            <a:extLst>
              <a:ext uri="{FF2B5EF4-FFF2-40B4-BE49-F238E27FC236}">
                <a16:creationId xmlns:a16="http://schemas.microsoft.com/office/drawing/2014/main" id="{A30DCC39-36EA-4AC4-BFD8-A62AAF9D30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93868" y="2304576"/>
            <a:ext cx="223954" cy="293518"/>
          </a:xfrm>
          <a:prstGeom prst="rect">
            <a:avLst/>
          </a:prstGeom>
        </p:spPr>
      </p:pic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08813AD2-408A-4CE9-BB0B-77A7EDF6E630}"/>
              </a:ext>
            </a:extLst>
          </p:cNvPr>
          <p:cNvSpPr/>
          <p:nvPr/>
        </p:nvSpPr>
        <p:spPr>
          <a:xfrm>
            <a:off x="4117369" y="2632730"/>
            <a:ext cx="563828" cy="2935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9" name="Gráfico 48" descr="Marca de verificación">
            <a:extLst>
              <a:ext uri="{FF2B5EF4-FFF2-40B4-BE49-F238E27FC236}">
                <a16:creationId xmlns:a16="http://schemas.microsoft.com/office/drawing/2014/main" id="{D6811623-EF31-43CF-9993-DB43A9785C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86170" y="2642351"/>
            <a:ext cx="223954" cy="293518"/>
          </a:xfrm>
          <a:prstGeom prst="rect">
            <a:avLst/>
          </a:prstGeom>
        </p:spPr>
      </p:pic>
      <p:sp>
        <p:nvSpPr>
          <p:cNvPr id="50" name="Rectángulo: esquinas redondeadas 49">
            <a:extLst>
              <a:ext uri="{FF2B5EF4-FFF2-40B4-BE49-F238E27FC236}">
                <a16:creationId xmlns:a16="http://schemas.microsoft.com/office/drawing/2014/main" id="{A74388AB-BAD1-49A3-A6D0-928EEDE60C94}"/>
              </a:ext>
            </a:extLst>
          </p:cNvPr>
          <p:cNvSpPr/>
          <p:nvPr/>
        </p:nvSpPr>
        <p:spPr>
          <a:xfrm>
            <a:off x="9305920" y="2600316"/>
            <a:ext cx="1608897" cy="33555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6513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511D03-DA3A-4725-A56C-BE377B570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err="1"/>
              <a:t>How</a:t>
            </a:r>
            <a:r>
              <a:rPr lang="es-ES"/>
              <a:t> are </a:t>
            </a:r>
            <a:r>
              <a:rPr lang="es-ES" err="1"/>
              <a:t>we</a:t>
            </a:r>
            <a:r>
              <a:rPr lang="es-ES"/>
              <a:t> </a:t>
            </a:r>
            <a:r>
              <a:rPr lang="es-ES" err="1"/>
              <a:t>making</a:t>
            </a:r>
            <a:r>
              <a:rPr lang="es-ES"/>
              <a:t> </a:t>
            </a:r>
            <a:r>
              <a:rPr lang="es-ES" err="1"/>
              <a:t>money</a:t>
            </a:r>
            <a:r>
              <a:rPr lang="es-ES"/>
              <a:t>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327BF47-768F-4EDC-96B3-85D7F118A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2000" smtClean="0"/>
              <a:pPr>
                <a:spcAft>
                  <a:spcPts val="600"/>
                </a:spcAft>
              </a:pPr>
              <a:t>5</a:t>
            </a:fld>
            <a:endParaRPr lang="es-ES" sz="2000"/>
          </a:p>
        </p:txBody>
      </p:sp>
      <p:graphicFrame>
        <p:nvGraphicFramePr>
          <p:cNvPr id="7" name="Marcador de contenido 2">
            <a:extLst>
              <a:ext uri="{FF2B5EF4-FFF2-40B4-BE49-F238E27FC236}">
                <a16:creationId xmlns:a16="http://schemas.microsoft.com/office/drawing/2014/main" id="{E09E40A8-26BF-4396-BFB3-8764A32B3E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7720105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093360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59</a:t>
            </a:fld>
            <a:endParaRPr lang="es-ES" dirty="0"/>
          </a:p>
        </p:txBody>
      </p:sp>
      <p:graphicFrame>
        <p:nvGraphicFramePr>
          <p:cNvPr id="47" name="Tabla 46">
            <a:extLst>
              <a:ext uri="{FF2B5EF4-FFF2-40B4-BE49-F238E27FC236}">
                <a16:creationId xmlns:a16="http://schemas.microsoft.com/office/drawing/2014/main" id="{9D261B37-7916-48C9-8FAF-02D5F89691D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726556" y="1620414"/>
          <a:ext cx="7200004" cy="39625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4286">
                  <a:extLst>
                    <a:ext uri="{9D8B030D-6E8A-4147-A177-3AD203B41FA5}">
                      <a16:colId xmlns:a16="http://schemas.microsoft.com/office/drawing/2014/main" val="2512098915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957280421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098657173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688258565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4084733370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401682942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090953004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275870935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494887104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371609507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538449170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635399971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833511211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2858237327"/>
                    </a:ext>
                  </a:extLst>
                </a:gridCol>
              </a:tblGrid>
              <a:tr h="396252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2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3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4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5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6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7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8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9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10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11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12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13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14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extLst>
                  <a:ext uri="{0D108BD9-81ED-4DB2-BD59-A6C34878D82A}">
                    <a16:rowId xmlns:a16="http://schemas.microsoft.com/office/drawing/2014/main" val="485326895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1258851-7235-413A-808F-AE3E0E2AC3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175975"/>
              </p:ext>
            </p:extLst>
          </p:nvPr>
        </p:nvGraphicFramePr>
        <p:xfrm>
          <a:off x="1915638" y="2248748"/>
          <a:ext cx="2194462" cy="1005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94462">
                  <a:extLst>
                    <a:ext uri="{9D8B030D-6E8A-4147-A177-3AD203B41FA5}">
                      <a16:colId xmlns:a16="http://schemas.microsoft.com/office/drawing/2014/main" val="83802021"/>
                    </a:ext>
                  </a:extLst>
                </a:gridCol>
              </a:tblGrid>
              <a:tr h="143757">
                <a:tc>
                  <a:txBody>
                    <a:bodyPr/>
                    <a:lstStyle/>
                    <a:p>
                      <a:pPr algn="r"/>
                      <a:r>
                        <a:rPr lang="es-ES" sz="1600" dirty="0"/>
                        <a:t>Sub </a:t>
                      </a:r>
                      <a:r>
                        <a:rPr lang="es-ES" sz="1600" dirty="0" err="1"/>
                        <a:t>view</a:t>
                      </a:r>
                      <a:r>
                        <a:rPr lang="es-ES" sz="1600" dirty="0"/>
                        <a:t> </a:t>
                      </a:r>
                      <a:r>
                        <a:rPr lang="es-ES" sz="1600" dirty="0" err="1"/>
                        <a:t>enhancements</a:t>
                      </a:r>
                      <a:endParaRPr lang="es-E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29121"/>
                  </a:ext>
                </a:extLst>
              </a:tr>
              <a:tr h="143757">
                <a:tc>
                  <a:txBody>
                    <a:bodyPr/>
                    <a:lstStyle/>
                    <a:p>
                      <a:pPr algn="r"/>
                      <a:r>
                        <a:rPr lang="es-ES" sz="1600" dirty="0" err="1"/>
                        <a:t>User</a:t>
                      </a:r>
                      <a:r>
                        <a:rPr lang="es-ES" sz="1600" dirty="0"/>
                        <a:t> </a:t>
                      </a:r>
                      <a:r>
                        <a:rPr lang="es-ES" sz="1600" dirty="0" err="1"/>
                        <a:t>deletion</a:t>
                      </a:r>
                      <a:r>
                        <a:rPr lang="es-ES" sz="1600" dirty="0"/>
                        <a:t> </a:t>
                      </a:r>
                      <a:r>
                        <a:rPr lang="es-ES" sz="1600" dirty="0" err="1"/>
                        <a:t>check</a:t>
                      </a:r>
                      <a:endParaRPr lang="es-E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282507"/>
                  </a:ext>
                </a:extLst>
              </a:tr>
              <a:tr h="143757">
                <a:tc>
                  <a:txBody>
                    <a:bodyPr/>
                    <a:lstStyle/>
                    <a:p>
                      <a:pPr algn="r"/>
                      <a:r>
                        <a:rPr lang="es-ES" sz="1600" dirty="0"/>
                        <a:t>Premium CV </a:t>
                      </a:r>
                      <a:r>
                        <a:rPr lang="es-ES" sz="1600" dirty="0" err="1"/>
                        <a:t>visibility</a:t>
                      </a:r>
                      <a:endParaRPr lang="es-E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4469896"/>
                  </a:ext>
                </a:extLst>
              </a:tr>
            </a:tbl>
          </a:graphicData>
        </a:graphic>
      </p:graphicFrame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EB4880BD-1C2A-4BA8-8325-09E7E52D6878}"/>
              </a:ext>
            </a:extLst>
          </p:cNvPr>
          <p:cNvSpPr/>
          <p:nvPr/>
        </p:nvSpPr>
        <p:spPr>
          <a:xfrm>
            <a:off x="6004585" y="5507227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7</a:t>
            </a:r>
            <a:endParaRPr lang="es-ES" sz="2400" dirty="0"/>
          </a:p>
        </p:txBody>
      </p:sp>
      <p:pic>
        <p:nvPicPr>
          <p:cNvPr id="30" name="Gráfico 29" descr="Cronómetro">
            <a:extLst>
              <a:ext uri="{FF2B5EF4-FFF2-40B4-BE49-F238E27FC236}">
                <a16:creationId xmlns:a16="http://schemas.microsoft.com/office/drawing/2014/main" id="{51D98B85-ECA3-4902-A5C4-0335696E2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86307" y="5505941"/>
            <a:ext cx="535398" cy="535398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BE8E757A-31B5-4B78-A8EB-2C007D3E811F}"/>
              </a:ext>
            </a:extLst>
          </p:cNvPr>
          <p:cNvSpPr txBox="1"/>
          <p:nvPr/>
        </p:nvSpPr>
        <p:spPr>
          <a:xfrm>
            <a:off x="6652510" y="5459338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FEF2AAA6-C62F-40AC-B9A3-AF86D21620A4}"/>
              </a:ext>
            </a:extLst>
          </p:cNvPr>
          <p:cNvSpPr/>
          <p:nvPr/>
        </p:nvSpPr>
        <p:spPr>
          <a:xfrm>
            <a:off x="6992645" y="5514804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7</a:t>
            </a:r>
            <a:endParaRPr lang="es-ES" dirty="0">
              <a:solidFill>
                <a:schemeClr val="tx1"/>
              </a:solidFill>
            </a:endParaRPr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6C90BCA8-569B-443A-BB62-6E8B79C11148}"/>
              </a:ext>
            </a:extLst>
          </p:cNvPr>
          <p:cNvGrpSpPr/>
          <p:nvPr/>
        </p:nvGrpSpPr>
        <p:grpSpPr>
          <a:xfrm>
            <a:off x="6004585" y="6158297"/>
            <a:ext cx="1610360" cy="334114"/>
            <a:chOff x="1625600" y="6273950"/>
            <a:chExt cx="1610360" cy="334114"/>
          </a:xfrm>
        </p:grpSpPr>
        <p:sp>
          <p:nvSpPr>
            <p:cNvPr id="34" name="Rectángulo: esquinas redondeadas 33">
              <a:extLst>
                <a:ext uri="{FF2B5EF4-FFF2-40B4-BE49-F238E27FC236}">
                  <a16:creationId xmlns:a16="http://schemas.microsoft.com/office/drawing/2014/main" id="{4E44B875-EF21-4C8D-807C-20F8C5793310}"/>
                </a:ext>
              </a:extLst>
            </p:cNvPr>
            <p:cNvSpPr/>
            <p:nvPr/>
          </p:nvSpPr>
          <p:spPr>
            <a:xfrm>
              <a:off x="1625600" y="6273950"/>
              <a:ext cx="1610360" cy="33411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ángulo: esquinas redondeadas 34">
              <a:extLst>
                <a:ext uri="{FF2B5EF4-FFF2-40B4-BE49-F238E27FC236}">
                  <a16:creationId xmlns:a16="http://schemas.microsoft.com/office/drawing/2014/main" id="{EBF78D08-4980-407F-9857-6966A0B28490}"/>
                </a:ext>
              </a:extLst>
            </p:cNvPr>
            <p:cNvSpPr/>
            <p:nvPr/>
          </p:nvSpPr>
          <p:spPr>
            <a:xfrm>
              <a:off x="1661160" y="6313735"/>
              <a:ext cx="1503655" cy="26469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6" name="Gráfico 35" descr="Señal de pulgar hacia arriba ">
            <a:extLst>
              <a:ext uri="{FF2B5EF4-FFF2-40B4-BE49-F238E27FC236}">
                <a16:creationId xmlns:a16="http://schemas.microsoft.com/office/drawing/2014/main" id="{2BE4C6E1-B1E7-485F-8696-65B0FDE109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16583" y="4535268"/>
            <a:ext cx="577898" cy="577898"/>
          </a:xfrm>
          <a:prstGeom prst="rect">
            <a:avLst/>
          </a:prstGeom>
        </p:spPr>
      </p:pic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5F2B45EA-EFC4-4BB6-AF99-0F97EE4906FC}"/>
              </a:ext>
            </a:extLst>
          </p:cNvPr>
          <p:cNvSpPr/>
          <p:nvPr/>
        </p:nvSpPr>
        <p:spPr>
          <a:xfrm>
            <a:off x="6341053" y="4566390"/>
            <a:ext cx="961390" cy="51399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100%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93320932-32A6-4953-8000-9DFE7525B8A2}"/>
              </a:ext>
            </a:extLst>
          </p:cNvPr>
          <p:cNvGrpSpPr/>
          <p:nvPr/>
        </p:nvGrpSpPr>
        <p:grpSpPr>
          <a:xfrm>
            <a:off x="4112228" y="1972623"/>
            <a:ext cx="7811040" cy="1282071"/>
            <a:chOff x="4112228" y="1972624"/>
            <a:chExt cx="7811040" cy="750432"/>
          </a:xfrm>
        </p:grpSpPr>
        <p:grpSp>
          <p:nvGrpSpPr>
            <p:cNvPr id="128" name="Grupo 127">
              <a:extLst>
                <a:ext uri="{FF2B5EF4-FFF2-40B4-BE49-F238E27FC236}">
                  <a16:creationId xmlns:a16="http://schemas.microsoft.com/office/drawing/2014/main" id="{D27DC442-84DD-463C-86E1-08DD7BB8E680}"/>
                </a:ext>
              </a:extLst>
            </p:cNvPr>
            <p:cNvGrpSpPr/>
            <p:nvPr/>
          </p:nvGrpSpPr>
          <p:grpSpPr>
            <a:xfrm>
              <a:off x="4112228" y="1972624"/>
              <a:ext cx="7811040" cy="749365"/>
              <a:chOff x="4761466" y="2585339"/>
              <a:chExt cx="7164467" cy="516978"/>
            </a:xfrm>
          </p:grpSpPr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0980E9A8-73D2-4A9C-AE63-18F6910EC08D}"/>
                  </a:ext>
                </a:extLst>
              </p:cNvPr>
              <p:cNvSpPr/>
              <p:nvPr/>
            </p:nvSpPr>
            <p:spPr>
              <a:xfrm>
                <a:off x="4761466" y="2600530"/>
                <a:ext cx="7164467" cy="48659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  <a:alpha val="46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F993FCEA-8E48-4F10-AD22-6BAB0410BA7D}"/>
                  </a:ext>
                </a:extLst>
              </p:cNvPr>
              <p:cNvSpPr/>
              <p:nvPr/>
            </p:nvSpPr>
            <p:spPr>
              <a:xfrm>
                <a:off x="5803447" y="2615720"/>
                <a:ext cx="446442" cy="486597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6569A5BA-4680-414C-BBE6-D25D011D7E30}"/>
                  </a:ext>
                </a:extLst>
              </p:cNvPr>
              <p:cNvSpPr/>
              <p:nvPr/>
            </p:nvSpPr>
            <p:spPr>
              <a:xfrm>
                <a:off x="6748951" y="2585340"/>
                <a:ext cx="446442" cy="486597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C374C0A0-C230-4B97-A36F-5EA5ACB1EAA1}"/>
                  </a:ext>
                </a:extLst>
              </p:cNvPr>
              <p:cNvSpPr/>
              <p:nvPr/>
            </p:nvSpPr>
            <p:spPr>
              <a:xfrm>
                <a:off x="7694454" y="2615494"/>
                <a:ext cx="446442" cy="486597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s-ES" dirty="0"/>
              </a:p>
            </p:txBody>
          </p:sp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9BB1D048-8590-434E-9775-B1B727FFA675}"/>
                  </a:ext>
                </a:extLst>
              </p:cNvPr>
              <p:cNvSpPr/>
              <p:nvPr/>
            </p:nvSpPr>
            <p:spPr>
              <a:xfrm>
                <a:off x="8632358" y="2585339"/>
                <a:ext cx="446442" cy="486597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s-ES" dirty="0"/>
              </a:p>
            </p:txBody>
          </p:sp>
          <p:sp>
            <p:nvSpPr>
              <p:cNvPr id="18" name="Rectángulo 17">
                <a:extLst>
                  <a:ext uri="{FF2B5EF4-FFF2-40B4-BE49-F238E27FC236}">
                    <a16:creationId xmlns:a16="http://schemas.microsoft.com/office/drawing/2014/main" id="{5DFB448A-4DED-4176-97CE-36330CBF6DCE}"/>
                  </a:ext>
                </a:extLst>
              </p:cNvPr>
              <p:cNvSpPr/>
              <p:nvPr/>
            </p:nvSpPr>
            <p:spPr>
              <a:xfrm>
                <a:off x="9566302" y="2598387"/>
                <a:ext cx="485195" cy="485722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s-ES" dirty="0"/>
              </a:p>
            </p:txBody>
          </p:sp>
          <p:sp>
            <p:nvSpPr>
              <p:cNvPr id="22" name="Rectángulo: esquinas redondeadas 21">
                <a:extLst>
                  <a:ext uri="{FF2B5EF4-FFF2-40B4-BE49-F238E27FC236}">
                    <a16:creationId xmlns:a16="http://schemas.microsoft.com/office/drawing/2014/main" id="{7C207BE9-A809-4589-9ECA-E7CA87974F9E}"/>
                  </a:ext>
                </a:extLst>
              </p:cNvPr>
              <p:cNvSpPr/>
              <p:nvPr/>
            </p:nvSpPr>
            <p:spPr>
              <a:xfrm flipH="1">
                <a:off x="8639957" y="2719385"/>
                <a:ext cx="1862852" cy="11511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50000"/>
                  <a:lumOff val="50000"/>
                </a:schemeClr>
              </a:solidFill>
              <a:ln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48" name="Rectángulo 47">
                <a:extLst>
                  <a:ext uri="{FF2B5EF4-FFF2-40B4-BE49-F238E27FC236}">
                    <a16:creationId xmlns:a16="http://schemas.microsoft.com/office/drawing/2014/main" id="{756CD582-96E1-463D-A366-561C5F2D419C}"/>
                  </a:ext>
                </a:extLst>
              </p:cNvPr>
              <p:cNvSpPr/>
              <p:nvPr/>
            </p:nvSpPr>
            <p:spPr>
              <a:xfrm>
                <a:off x="4764363" y="2596552"/>
                <a:ext cx="506477" cy="486597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s-ES" dirty="0"/>
              </a:p>
            </p:txBody>
          </p:sp>
        </p:grp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AFF10FB6-69E7-4871-A3C6-DE05A2BCE04E}"/>
                </a:ext>
              </a:extLst>
            </p:cNvPr>
            <p:cNvSpPr/>
            <p:nvPr/>
          </p:nvSpPr>
          <p:spPr>
            <a:xfrm>
              <a:off x="10385835" y="2008152"/>
              <a:ext cx="528982" cy="704059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731AE92C-163D-4E55-946E-9529E683AEDB}"/>
                </a:ext>
              </a:extLst>
            </p:cNvPr>
            <p:cNvSpPr/>
            <p:nvPr/>
          </p:nvSpPr>
          <p:spPr>
            <a:xfrm>
              <a:off x="11430000" y="2018997"/>
              <a:ext cx="459744" cy="704059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</p:grp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79997A59-231B-4F87-B53F-0B559400A531}"/>
              </a:ext>
            </a:extLst>
          </p:cNvPr>
          <p:cNvCxnSpPr>
            <a:cxnSpLocks/>
          </p:cNvCxnSpPr>
          <p:nvPr/>
        </p:nvCxnSpPr>
        <p:spPr>
          <a:xfrm>
            <a:off x="11893486" y="2016335"/>
            <a:ext cx="0" cy="119891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Marcador de contenido 2">
            <a:extLst>
              <a:ext uri="{FF2B5EF4-FFF2-40B4-BE49-F238E27FC236}">
                <a16:creationId xmlns:a16="http://schemas.microsoft.com/office/drawing/2014/main" id="{96807026-1DBC-4286-BFD9-E4A8E1848D12}"/>
              </a:ext>
            </a:extLst>
          </p:cNvPr>
          <p:cNvSpPr txBox="1">
            <a:spLocks/>
          </p:cNvSpPr>
          <p:nvPr/>
        </p:nvSpPr>
        <p:spPr>
          <a:xfrm>
            <a:off x="3815699" y="3905825"/>
            <a:ext cx="5799478" cy="1641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3200" b="1">
                <a:solidFill>
                  <a:srgbClr val="000000"/>
                </a:solidFill>
              </a:rPr>
              <a:t>Miguel Santos</a:t>
            </a:r>
            <a:endParaRPr lang="es-ES" sz="3200" b="1" dirty="0">
              <a:solidFill>
                <a:srgbClr val="000000"/>
              </a:solidFill>
            </a:endParaRPr>
          </a:p>
        </p:txBody>
      </p:sp>
      <p:pic>
        <p:nvPicPr>
          <p:cNvPr id="44" name="Imagen 43">
            <a:extLst>
              <a:ext uri="{FF2B5EF4-FFF2-40B4-BE49-F238E27FC236}">
                <a16:creationId xmlns:a16="http://schemas.microsoft.com/office/drawing/2014/main" id="{37106DA1-A333-4274-B8ED-B9069BCED2C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790" t="13882" r="6790" b="-302"/>
          <a:stretch/>
        </p:blipFill>
        <p:spPr>
          <a:xfrm>
            <a:off x="1933750" y="3919744"/>
            <a:ext cx="1929499" cy="2572667"/>
          </a:xfrm>
          <a:prstGeom prst="rect">
            <a:avLst/>
          </a:prstGeom>
        </p:spPr>
      </p:pic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E3C66F21-39DA-40DD-AF35-53CAA2C67F88}"/>
              </a:ext>
            </a:extLst>
          </p:cNvPr>
          <p:cNvSpPr/>
          <p:nvPr/>
        </p:nvSpPr>
        <p:spPr>
          <a:xfrm>
            <a:off x="4125067" y="2294955"/>
            <a:ext cx="563828" cy="2935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9" name="Gráfico 48" descr="Marca de verificación">
            <a:extLst>
              <a:ext uri="{FF2B5EF4-FFF2-40B4-BE49-F238E27FC236}">
                <a16:creationId xmlns:a16="http://schemas.microsoft.com/office/drawing/2014/main" id="{A168B578-D5A8-4D9F-916F-829EA11E72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93868" y="2304576"/>
            <a:ext cx="223954" cy="293518"/>
          </a:xfrm>
          <a:prstGeom prst="rect">
            <a:avLst/>
          </a:prstGeom>
        </p:spPr>
      </p:pic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E72FBDC3-6C2E-4AD9-8399-C13AE6C75D4D}"/>
              </a:ext>
            </a:extLst>
          </p:cNvPr>
          <p:cNvSpPr/>
          <p:nvPr/>
        </p:nvSpPr>
        <p:spPr>
          <a:xfrm>
            <a:off x="4106525" y="2616469"/>
            <a:ext cx="563828" cy="2935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3" name="Gráfico 42" descr="Marca de verificación">
            <a:extLst>
              <a:ext uri="{FF2B5EF4-FFF2-40B4-BE49-F238E27FC236}">
                <a16:creationId xmlns:a16="http://schemas.microsoft.com/office/drawing/2014/main" id="{2151E3F6-D5C8-489D-B889-9C91AE587C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75326" y="2626090"/>
            <a:ext cx="223954" cy="293518"/>
          </a:xfrm>
          <a:prstGeom prst="rect">
            <a:avLst/>
          </a:prstGeom>
        </p:spPr>
      </p:pic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A44BC4D5-A2BB-4972-B187-AE92D55E9634}"/>
              </a:ext>
            </a:extLst>
          </p:cNvPr>
          <p:cNvSpPr/>
          <p:nvPr/>
        </p:nvSpPr>
        <p:spPr>
          <a:xfrm>
            <a:off x="4115541" y="2918741"/>
            <a:ext cx="563828" cy="2935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6" name="Gráfico 45" descr="Marca de verificación">
            <a:extLst>
              <a:ext uri="{FF2B5EF4-FFF2-40B4-BE49-F238E27FC236}">
                <a16:creationId xmlns:a16="http://schemas.microsoft.com/office/drawing/2014/main" id="{E4F5C452-C0CA-443F-9426-82753B41E4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84342" y="2928362"/>
            <a:ext cx="223954" cy="293518"/>
          </a:xfrm>
          <a:prstGeom prst="rect">
            <a:avLst/>
          </a:prstGeom>
        </p:spPr>
      </p:pic>
      <p:sp>
        <p:nvSpPr>
          <p:cNvPr id="53" name="Rectángulo: esquinas redondeadas 52">
            <a:extLst>
              <a:ext uri="{FF2B5EF4-FFF2-40B4-BE49-F238E27FC236}">
                <a16:creationId xmlns:a16="http://schemas.microsoft.com/office/drawing/2014/main" id="{2331B69C-B87B-46CF-94B3-36477CF4EBCA}"/>
              </a:ext>
            </a:extLst>
          </p:cNvPr>
          <p:cNvSpPr/>
          <p:nvPr/>
        </p:nvSpPr>
        <p:spPr>
          <a:xfrm flipH="1">
            <a:off x="8830074" y="2588473"/>
            <a:ext cx="1057879" cy="285064"/>
          </a:xfrm>
          <a:prstGeom prst="roundRect">
            <a:avLst>
              <a:gd name="adj" fmla="val 50000"/>
            </a:avLst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id="{EC6E4EBC-50EF-4A91-AC51-62343F6A1678}"/>
              </a:ext>
            </a:extLst>
          </p:cNvPr>
          <p:cNvSpPr/>
          <p:nvPr/>
        </p:nvSpPr>
        <p:spPr>
          <a:xfrm flipH="1">
            <a:off x="8830074" y="2890244"/>
            <a:ext cx="2084739" cy="285064"/>
          </a:xfrm>
          <a:prstGeom prst="roundRect">
            <a:avLst>
              <a:gd name="adj" fmla="val 50000"/>
            </a:avLst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06079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60</a:t>
            </a:fld>
            <a:endParaRPr lang="es-ES" dirty="0"/>
          </a:p>
        </p:txBody>
      </p:sp>
      <p:graphicFrame>
        <p:nvGraphicFramePr>
          <p:cNvPr id="47" name="Tabla 46">
            <a:extLst>
              <a:ext uri="{FF2B5EF4-FFF2-40B4-BE49-F238E27FC236}">
                <a16:creationId xmlns:a16="http://schemas.microsoft.com/office/drawing/2014/main" id="{9D261B37-7916-48C9-8FAF-02D5F89691D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726556" y="1620414"/>
          <a:ext cx="7200004" cy="39625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4286">
                  <a:extLst>
                    <a:ext uri="{9D8B030D-6E8A-4147-A177-3AD203B41FA5}">
                      <a16:colId xmlns:a16="http://schemas.microsoft.com/office/drawing/2014/main" val="2512098915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957280421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098657173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688258565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4084733370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401682942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090953004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275870935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494887104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371609507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538449170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635399971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833511211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2858237327"/>
                    </a:ext>
                  </a:extLst>
                </a:gridCol>
              </a:tblGrid>
              <a:tr h="396252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2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3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4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5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6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7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8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9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10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11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12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13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14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extLst>
                  <a:ext uri="{0D108BD9-81ED-4DB2-BD59-A6C34878D82A}">
                    <a16:rowId xmlns:a16="http://schemas.microsoft.com/office/drawing/2014/main" val="485326895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1258851-7235-413A-808F-AE3E0E2AC3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467895"/>
              </p:ext>
            </p:extLst>
          </p:nvPr>
        </p:nvGraphicFramePr>
        <p:xfrm>
          <a:off x="1917901" y="2248747"/>
          <a:ext cx="2194462" cy="670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94462">
                  <a:extLst>
                    <a:ext uri="{9D8B030D-6E8A-4147-A177-3AD203B41FA5}">
                      <a16:colId xmlns:a16="http://schemas.microsoft.com/office/drawing/2014/main" val="838020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s-ES" sz="1600" dirty="0" err="1"/>
                        <a:t>Advertisements</a:t>
                      </a:r>
                      <a:endParaRPr lang="es-E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29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s-ES" sz="1600" dirty="0" err="1"/>
                        <a:t>Presentation</a:t>
                      </a:r>
                      <a:r>
                        <a:rPr lang="es-ES" sz="1600" dirty="0"/>
                        <a:t> </a:t>
                      </a:r>
                      <a:r>
                        <a:rPr lang="es-ES" sz="1600" dirty="0" err="1"/>
                        <a:t>tasks</a:t>
                      </a:r>
                      <a:endParaRPr lang="es-E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058419"/>
                  </a:ext>
                </a:extLst>
              </a:tr>
            </a:tbl>
          </a:graphicData>
        </a:graphic>
      </p:graphicFrame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EB4880BD-1C2A-4BA8-8325-09E7E52D6878}"/>
              </a:ext>
            </a:extLst>
          </p:cNvPr>
          <p:cNvSpPr/>
          <p:nvPr/>
        </p:nvSpPr>
        <p:spPr>
          <a:xfrm>
            <a:off x="6004585" y="5507227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7</a:t>
            </a:r>
            <a:endParaRPr lang="es-ES" sz="2400" dirty="0"/>
          </a:p>
        </p:txBody>
      </p:sp>
      <p:pic>
        <p:nvPicPr>
          <p:cNvPr id="30" name="Gráfico 29" descr="Cronómetro">
            <a:extLst>
              <a:ext uri="{FF2B5EF4-FFF2-40B4-BE49-F238E27FC236}">
                <a16:creationId xmlns:a16="http://schemas.microsoft.com/office/drawing/2014/main" id="{51D98B85-ECA3-4902-A5C4-0335696E2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86307" y="5505941"/>
            <a:ext cx="535398" cy="535398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BE8E757A-31B5-4B78-A8EB-2C007D3E811F}"/>
              </a:ext>
            </a:extLst>
          </p:cNvPr>
          <p:cNvSpPr txBox="1"/>
          <p:nvPr/>
        </p:nvSpPr>
        <p:spPr>
          <a:xfrm>
            <a:off x="6652510" y="5459338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FEF2AAA6-C62F-40AC-B9A3-AF86D21620A4}"/>
              </a:ext>
            </a:extLst>
          </p:cNvPr>
          <p:cNvSpPr/>
          <p:nvPr/>
        </p:nvSpPr>
        <p:spPr>
          <a:xfrm>
            <a:off x="6992645" y="5514804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7.5</a:t>
            </a:r>
            <a:endParaRPr lang="es-ES" dirty="0">
              <a:solidFill>
                <a:schemeClr val="tx1"/>
              </a:solidFill>
            </a:endParaRPr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6C90BCA8-569B-443A-BB62-6E8B79C11148}"/>
              </a:ext>
            </a:extLst>
          </p:cNvPr>
          <p:cNvGrpSpPr/>
          <p:nvPr/>
        </p:nvGrpSpPr>
        <p:grpSpPr>
          <a:xfrm>
            <a:off x="6004585" y="6158297"/>
            <a:ext cx="1610360" cy="334114"/>
            <a:chOff x="1625600" y="6273950"/>
            <a:chExt cx="1610360" cy="334114"/>
          </a:xfrm>
        </p:grpSpPr>
        <p:sp>
          <p:nvSpPr>
            <p:cNvPr id="34" name="Rectángulo: esquinas redondeadas 33">
              <a:extLst>
                <a:ext uri="{FF2B5EF4-FFF2-40B4-BE49-F238E27FC236}">
                  <a16:creationId xmlns:a16="http://schemas.microsoft.com/office/drawing/2014/main" id="{4E44B875-EF21-4C8D-807C-20F8C5793310}"/>
                </a:ext>
              </a:extLst>
            </p:cNvPr>
            <p:cNvSpPr/>
            <p:nvPr/>
          </p:nvSpPr>
          <p:spPr>
            <a:xfrm>
              <a:off x="1625600" y="6273950"/>
              <a:ext cx="1610360" cy="33411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ángulo: esquinas redondeadas 34">
              <a:extLst>
                <a:ext uri="{FF2B5EF4-FFF2-40B4-BE49-F238E27FC236}">
                  <a16:creationId xmlns:a16="http://schemas.microsoft.com/office/drawing/2014/main" id="{EBF78D08-4980-407F-9857-6966A0B28490}"/>
                </a:ext>
              </a:extLst>
            </p:cNvPr>
            <p:cNvSpPr/>
            <p:nvPr/>
          </p:nvSpPr>
          <p:spPr>
            <a:xfrm>
              <a:off x="1661161" y="6313735"/>
              <a:ext cx="1389354" cy="26469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6" name="Gráfico 35" descr="Señal de pulgar hacia arriba ">
            <a:extLst>
              <a:ext uri="{FF2B5EF4-FFF2-40B4-BE49-F238E27FC236}">
                <a16:creationId xmlns:a16="http://schemas.microsoft.com/office/drawing/2014/main" id="{2BE4C6E1-B1E7-485F-8696-65B0FDE109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16583" y="4535268"/>
            <a:ext cx="577898" cy="577898"/>
          </a:xfrm>
          <a:prstGeom prst="rect">
            <a:avLst/>
          </a:prstGeom>
        </p:spPr>
      </p:pic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5F2B45EA-EFC4-4BB6-AF99-0F97EE4906FC}"/>
              </a:ext>
            </a:extLst>
          </p:cNvPr>
          <p:cNvSpPr/>
          <p:nvPr/>
        </p:nvSpPr>
        <p:spPr>
          <a:xfrm>
            <a:off x="6341053" y="4566390"/>
            <a:ext cx="961390" cy="51399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100%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93320932-32A6-4953-8000-9DFE7525B8A2}"/>
              </a:ext>
            </a:extLst>
          </p:cNvPr>
          <p:cNvGrpSpPr/>
          <p:nvPr/>
        </p:nvGrpSpPr>
        <p:grpSpPr>
          <a:xfrm>
            <a:off x="4112228" y="1972619"/>
            <a:ext cx="7811040" cy="1040506"/>
            <a:chOff x="4112228" y="1972619"/>
            <a:chExt cx="7811040" cy="1040506"/>
          </a:xfrm>
        </p:grpSpPr>
        <p:grpSp>
          <p:nvGrpSpPr>
            <p:cNvPr id="128" name="Grupo 127">
              <a:extLst>
                <a:ext uri="{FF2B5EF4-FFF2-40B4-BE49-F238E27FC236}">
                  <a16:creationId xmlns:a16="http://schemas.microsoft.com/office/drawing/2014/main" id="{D27DC442-84DD-463C-86E1-08DD7BB8E680}"/>
                </a:ext>
              </a:extLst>
            </p:cNvPr>
            <p:cNvGrpSpPr/>
            <p:nvPr/>
          </p:nvGrpSpPr>
          <p:grpSpPr>
            <a:xfrm>
              <a:off x="4112228" y="1972619"/>
              <a:ext cx="7811040" cy="1039959"/>
              <a:chOff x="4761466" y="2585338"/>
              <a:chExt cx="7164467" cy="717456"/>
            </a:xfrm>
          </p:grpSpPr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0980E9A8-73D2-4A9C-AE63-18F6910EC08D}"/>
                  </a:ext>
                </a:extLst>
              </p:cNvPr>
              <p:cNvSpPr/>
              <p:nvPr/>
            </p:nvSpPr>
            <p:spPr>
              <a:xfrm>
                <a:off x="4761466" y="2600529"/>
                <a:ext cx="7164467" cy="68707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  <a:alpha val="46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F993FCEA-8E48-4F10-AD22-6BAB0410BA7D}"/>
                  </a:ext>
                </a:extLst>
              </p:cNvPr>
              <p:cNvSpPr/>
              <p:nvPr/>
            </p:nvSpPr>
            <p:spPr>
              <a:xfrm>
                <a:off x="5803447" y="2615719"/>
                <a:ext cx="446442" cy="687075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6569A5BA-4680-414C-BBE6-D25D011D7E30}"/>
                  </a:ext>
                </a:extLst>
              </p:cNvPr>
              <p:cNvSpPr/>
              <p:nvPr/>
            </p:nvSpPr>
            <p:spPr>
              <a:xfrm>
                <a:off x="6748951" y="2585339"/>
                <a:ext cx="446442" cy="687075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C374C0A0-C230-4B97-A36F-5EA5ACB1EAA1}"/>
                  </a:ext>
                </a:extLst>
              </p:cNvPr>
              <p:cNvSpPr/>
              <p:nvPr/>
            </p:nvSpPr>
            <p:spPr>
              <a:xfrm>
                <a:off x="7694454" y="2615493"/>
                <a:ext cx="446442" cy="687075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s-ES" dirty="0"/>
              </a:p>
            </p:txBody>
          </p:sp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9BB1D048-8590-434E-9775-B1B727FFA675}"/>
                  </a:ext>
                </a:extLst>
              </p:cNvPr>
              <p:cNvSpPr/>
              <p:nvPr/>
            </p:nvSpPr>
            <p:spPr>
              <a:xfrm>
                <a:off x="8632358" y="2585338"/>
                <a:ext cx="446442" cy="687075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s-ES" dirty="0"/>
              </a:p>
            </p:txBody>
          </p:sp>
          <p:sp>
            <p:nvSpPr>
              <p:cNvPr id="18" name="Rectángulo 17">
                <a:extLst>
                  <a:ext uri="{FF2B5EF4-FFF2-40B4-BE49-F238E27FC236}">
                    <a16:creationId xmlns:a16="http://schemas.microsoft.com/office/drawing/2014/main" id="{5DFB448A-4DED-4176-97CE-36330CBF6DCE}"/>
                  </a:ext>
                </a:extLst>
              </p:cNvPr>
              <p:cNvSpPr/>
              <p:nvPr/>
            </p:nvSpPr>
            <p:spPr>
              <a:xfrm>
                <a:off x="9566302" y="2598387"/>
                <a:ext cx="485195" cy="685839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s-ES" dirty="0"/>
              </a:p>
            </p:txBody>
          </p:sp>
          <p:sp>
            <p:nvSpPr>
              <p:cNvPr id="22" name="Rectángulo: esquinas redondeadas 21">
                <a:extLst>
                  <a:ext uri="{FF2B5EF4-FFF2-40B4-BE49-F238E27FC236}">
                    <a16:creationId xmlns:a16="http://schemas.microsoft.com/office/drawing/2014/main" id="{7C207BE9-A809-4589-9ECA-E7CA87974F9E}"/>
                  </a:ext>
                </a:extLst>
              </p:cNvPr>
              <p:cNvSpPr/>
              <p:nvPr/>
            </p:nvSpPr>
            <p:spPr>
              <a:xfrm>
                <a:off x="8140896" y="2807710"/>
                <a:ext cx="2860060" cy="20575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48" name="Rectángulo 47">
                <a:extLst>
                  <a:ext uri="{FF2B5EF4-FFF2-40B4-BE49-F238E27FC236}">
                    <a16:creationId xmlns:a16="http://schemas.microsoft.com/office/drawing/2014/main" id="{756CD582-96E1-463D-A366-561C5F2D419C}"/>
                  </a:ext>
                </a:extLst>
              </p:cNvPr>
              <p:cNvSpPr/>
              <p:nvPr/>
            </p:nvSpPr>
            <p:spPr>
              <a:xfrm>
                <a:off x="4764363" y="2596551"/>
                <a:ext cx="506477" cy="687075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s-ES" dirty="0"/>
              </a:p>
            </p:txBody>
          </p:sp>
          <p:sp>
            <p:nvSpPr>
              <p:cNvPr id="23" name="Rectángulo: esquinas redondeadas 22">
                <a:extLst>
                  <a:ext uri="{FF2B5EF4-FFF2-40B4-BE49-F238E27FC236}">
                    <a16:creationId xmlns:a16="http://schemas.microsoft.com/office/drawing/2014/main" id="{A289C9F1-1372-4627-821C-0AE9D23AEC36}"/>
                  </a:ext>
                </a:extLst>
              </p:cNvPr>
              <p:cNvSpPr/>
              <p:nvPr/>
            </p:nvSpPr>
            <p:spPr>
              <a:xfrm>
                <a:off x="8116330" y="3022321"/>
                <a:ext cx="1409286" cy="20575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</p:grp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AFF10FB6-69E7-4871-A3C6-DE05A2BCE04E}"/>
                </a:ext>
              </a:extLst>
            </p:cNvPr>
            <p:cNvSpPr/>
            <p:nvPr/>
          </p:nvSpPr>
          <p:spPr>
            <a:xfrm>
              <a:off x="10385835" y="2008151"/>
              <a:ext cx="528982" cy="994129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731AE92C-163D-4E55-946E-9529E683AEDB}"/>
                </a:ext>
              </a:extLst>
            </p:cNvPr>
            <p:cNvSpPr/>
            <p:nvPr/>
          </p:nvSpPr>
          <p:spPr>
            <a:xfrm>
              <a:off x="11430000" y="2018996"/>
              <a:ext cx="459744" cy="994129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</p:grpSp>
      <p:sp>
        <p:nvSpPr>
          <p:cNvPr id="42" name="Marcador de contenido 2">
            <a:extLst>
              <a:ext uri="{FF2B5EF4-FFF2-40B4-BE49-F238E27FC236}">
                <a16:creationId xmlns:a16="http://schemas.microsoft.com/office/drawing/2014/main" id="{96807026-1DBC-4286-BFD9-E4A8E1848D12}"/>
              </a:ext>
            </a:extLst>
          </p:cNvPr>
          <p:cNvSpPr txBox="1">
            <a:spLocks/>
          </p:cNvSpPr>
          <p:nvPr/>
        </p:nvSpPr>
        <p:spPr>
          <a:xfrm>
            <a:off x="3815699" y="3905825"/>
            <a:ext cx="5799478" cy="1641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3200" b="1" dirty="0">
                <a:solidFill>
                  <a:srgbClr val="000000"/>
                </a:solidFill>
              </a:rPr>
              <a:t>Mario Bizcocho</a:t>
            </a:r>
          </a:p>
        </p:txBody>
      </p:sp>
      <p:pic>
        <p:nvPicPr>
          <p:cNvPr id="52" name="Imagen 51">
            <a:extLst>
              <a:ext uri="{FF2B5EF4-FFF2-40B4-BE49-F238E27FC236}">
                <a16:creationId xmlns:a16="http://schemas.microsoft.com/office/drawing/2014/main" id="{285ED821-39AC-4D79-8B42-14D9B93690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575" b="9486"/>
          <a:stretch/>
        </p:blipFill>
        <p:spPr>
          <a:xfrm flipH="1">
            <a:off x="2001263" y="3956713"/>
            <a:ext cx="1686127" cy="2549617"/>
          </a:xfrm>
          <a:prstGeom prst="rect">
            <a:avLst/>
          </a:prstGeom>
        </p:spPr>
      </p:pic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65AF7A20-4166-44EB-AACD-F07F575BA621}"/>
              </a:ext>
            </a:extLst>
          </p:cNvPr>
          <p:cNvSpPr/>
          <p:nvPr/>
        </p:nvSpPr>
        <p:spPr>
          <a:xfrm>
            <a:off x="4115386" y="2608357"/>
            <a:ext cx="563828" cy="2935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4" name="Gráfico 43" descr="Marca de verificación">
            <a:extLst>
              <a:ext uri="{FF2B5EF4-FFF2-40B4-BE49-F238E27FC236}">
                <a16:creationId xmlns:a16="http://schemas.microsoft.com/office/drawing/2014/main" id="{DDD3BBE1-14DC-4F6F-8B12-FC4BF84C35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84187" y="2617978"/>
            <a:ext cx="223954" cy="293518"/>
          </a:xfrm>
          <a:prstGeom prst="rect">
            <a:avLst/>
          </a:prstGeom>
        </p:spPr>
      </p:pic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8400F3B9-2FB0-42CF-9038-13163C773499}"/>
              </a:ext>
            </a:extLst>
          </p:cNvPr>
          <p:cNvSpPr/>
          <p:nvPr/>
        </p:nvSpPr>
        <p:spPr>
          <a:xfrm>
            <a:off x="4125067" y="2294955"/>
            <a:ext cx="563828" cy="2935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3" name="Gráfico 42" descr="Marca de verificación">
            <a:extLst>
              <a:ext uri="{FF2B5EF4-FFF2-40B4-BE49-F238E27FC236}">
                <a16:creationId xmlns:a16="http://schemas.microsoft.com/office/drawing/2014/main" id="{70C001BB-DA4D-4E93-B709-D6FDA86A24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93868" y="2304576"/>
            <a:ext cx="223954" cy="293518"/>
          </a:xfrm>
          <a:prstGeom prst="rect">
            <a:avLst/>
          </a:prstGeom>
        </p:spPr>
      </p:pic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E4D25F63-0491-4905-9716-670EF23D459C}"/>
              </a:ext>
            </a:extLst>
          </p:cNvPr>
          <p:cNvSpPr/>
          <p:nvPr/>
        </p:nvSpPr>
        <p:spPr>
          <a:xfrm>
            <a:off x="10878288" y="2584027"/>
            <a:ext cx="1011456" cy="29824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79997A59-231B-4F87-B53F-0B559400A531}"/>
              </a:ext>
            </a:extLst>
          </p:cNvPr>
          <p:cNvCxnSpPr>
            <a:cxnSpLocks/>
          </p:cNvCxnSpPr>
          <p:nvPr/>
        </p:nvCxnSpPr>
        <p:spPr>
          <a:xfrm>
            <a:off x="11889744" y="2016335"/>
            <a:ext cx="0" cy="95220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9435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61</a:t>
            </a:fld>
            <a:endParaRPr lang="es-ES" dirty="0"/>
          </a:p>
        </p:txBody>
      </p:sp>
      <p:graphicFrame>
        <p:nvGraphicFramePr>
          <p:cNvPr id="47" name="Tabla 46">
            <a:extLst>
              <a:ext uri="{FF2B5EF4-FFF2-40B4-BE49-F238E27FC236}">
                <a16:creationId xmlns:a16="http://schemas.microsoft.com/office/drawing/2014/main" id="{9D261B37-7916-48C9-8FAF-02D5F89691D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726556" y="1620414"/>
          <a:ext cx="7200004" cy="39625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4286">
                  <a:extLst>
                    <a:ext uri="{9D8B030D-6E8A-4147-A177-3AD203B41FA5}">
                      <a16:colId xmlns:a16="http://schemas.microsoft.com/office/drawing/2014/main" val="2512098915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957280421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098657173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688258565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4084733370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401682942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090953004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275870935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494887104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371609507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538449170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635399971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833511211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2858237327"/>
                    </a:ext>
                  </a:extLst>
                </a:gridCol>
              </a:tblGrid>
              <a:tr h="396252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2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3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4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5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6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7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8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9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10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11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12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13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14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extLst>
                  <a:ext uri="{0D108BD9-81ED-4DB2-BD59-A6C34878D82A}">
                    <a16:rowId xmlns:a16="http://schemas.microsoft.com/office/drawing/2014/main" val="485326895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1258851-7235-413A-808F-AE3E0E2AC3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371364"/>
              </p:ext>
            </p:extLst>
          </p:nvPr>
        </p:nvGraphicFramePr>
        <p:xfrm>
          <a:off x="1917901" y="2248747"/>
          <a:ext cx="2194462" cy="670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94462">
                  <a:extLst>
                    <a:ext uri="{9D8B030D-6E8A-4147-A177-3AD203B41FA5}">
                      <a16:colId xmlns:a16="http://schemas.microsoft.com/office/drawing/2014/main" val="838020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s-ES" sz="1600" dirty="0"/>
                        <a:t>QA, </a:t>
                      </a:r>
                      <a:r>
                        <a:rPr lang="es-ES" sz="1600" dirty="0" err="1"/>
                        <a:t>supporting</a:t>
                      </a:r>
                      <a:r>
                        <a:rPr lang="es-ES" sz="1600" dirty="0"/>
                        <a:t> </a:t>
                      </a:r>
                      <a:r>
                        <a:rPr lang="es-ES" sz="1600" dirty="0" err="1"/>
                        <a:t>tasks</a:t>
                      </a:r>
                      <a:endParaRPr lang="es-E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29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s-ES" sz="1600" dirty="0"/>
                        <a:t>CV </a:t>
                      </a:r>
                      <a:r>
                        <a:rPr lang="es-ES" sz="1600" dirty="0" err="1"/>
                        <a:t>minor</a:t>
                      </a:r>
                      <a:r>
                        <a:rPr lang="es-ES" sz="1600" dirty="0"/>
                        <a:t> </a:t>
                      </a:r>
                      <a:r>
                        <a:rPr lang="es-ES" sz="1600" dirty="0" err="1"/>
                        <a:t>fix</a:t>
                      </a:r>
                      <a:endParaRPr lang="es-E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6779489"/>
                  </a:ext>
                </a:extLst>
              </a:tr>
            </a:tbl>
          </a:graphicData>
        </a:graphic>
      </p:graphicFrame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EB4880BD-1C2A-4BA8-8325-09E7E52D6878}"/>
              </a:ext>
            </a:extLst>
          </p:cNvPr>
          <p:cNvSpPr/>
          <p:nvPr/>
        </p:nvSpPr>
        <p:spPr>
          <a:xfrm>
            <a:off x="6004585" y="5507227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6</a:t>
            </a:r>
            <a:endParaRPr lang="es-ES" sz="2400" dirty="0"/>
          </a:p>
        </p:txBody>
      </p:sp>
      <p:pic>
        <p:nvPicPr>
          <p:cNvPr id="30" name="Gráfico 29" descr="Cronómetro">
            <a:extLst>
              <a:ext uri="{FF2B5EF4-FFF2-40B4-BE49-F238E27FC236}">
                <a16:creationId xmlns:a16="http://schemas.microsoft.com/office/drawing/2014/main" id="{51D98B85-ECA3-4902-A5C4-0335696E2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86307" y="5505941"/>
            <a:ext cx="535398" cy="535398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BE8E757A-31B5-4B78-A8EB-2C007D3E811F}"/>
              </a:ext>
            </a:extLst>
          </p:cNvPr>
          <p:cNvSpPr txBox="1"/>
          <p:nvPr/>
        </p:nvSpPr>
        <p:spPr>
          <a:xfrm>
            <a:off x="6652510" y="5459338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FEF2AAA6-C62F-40AC-B9A3-AF86D21620A4}"/>
              </a:ext>
            </a:extLst>
          </p:cNvPr>
          <p:cNvSpPr/>
          <p:nvPr/>
        </p:nvSpPr>
        <p:spPr>
          <a:xfrm>
            <a:off x="6992645" y="5514804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6</a:t>
            </a:r>
            <a:endParaRPr lang="es-ES" dirty="0">
              <a:solidFill>
                <a:schemeClr val="tx1"/>
              </a:solidFill>
            </a:endParaRPr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6C90BCA8-569B-443A-BB62-6E8B79C11148}"/>
              </a:ext>
            </a:extLst>
          </p:cNvPr>
          <p:cNvGrpSpPr/>
          <p:nvPr/>
        </p:nvGrpSpPr>
        <p:grpSpPr>
          <a:xfrm>
            <a:off x="6004585" y="6158297"/>
            <a:ext cx="1610360" cy="334114"/>
            <a:chOff x="1625600" y="6273950"/>
            <a:chExt cx="1610360" cy="334114"/>
          </a:xfrm>
        </p:grpSpPr>
        <p:sp>
          <p:nvSpPr>
            <p:cNvPr id="34" name="Rectángulo: esquinas redondeadas 33">
              <a:extLst>
                <a:ext uri="{FF2B5EF4-FFF2-40B4-BE49-F238E27FC236}">
                  <a16:creationId xmlns:a16="http://schemas.microsoft.com/office/drawing/2014/main" id="{4E44B875-EF21-4C8D-807C-20F8C5793310}"/>
                </a:ext>
              </a:extLst>
            </p:cNvPr>
            <p:cNvSpPr/>
            <p:nvPr/>
          </p:nvSpPr>
          <p:spPr>
            <a:xfrm>
              <a:off x="1625600" y="6273950"/>
              <a:ext cx="1610360" cy="33411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ángulo: esquinas redondeadas 34">
              <a:extLst>
                <a:ext uri="{FF2B5EF4-FFF2-40B4-BE49-F238E27FC236}">
                  <a16:creationId xmlns:a16="http://schemas.microsoft.com/office/drawing/2014/main" id="{EBF78D08-4980-407F-9857-6966A0B28490}"/>
                </a:ext>
              </a:extLst>
            </p:cNvPr>
            <p:cNvSpPr/>
            <p:nvPr/>
          </p:nvSpPr>
          <p:spPr>
            <a:xfrm>
              <a:off x="1661160" y="6313735"/>
              <a:ext cx="1503655" cy="26469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6" name="Gráfico 35" descr="Señal de pulgar hacia arriba ">
            <a:extLst>
              <a:ext uri="{FF2B5EF4-FFF2-40B4-BE49-F238E27FC236}">
                <a16:creationId xmlns:a16="http://schemas.microsoft.com/office/drawing/2014/main" id="{2BE4C6E1-B1E7-485F-8696-65B0FDE109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16583" y="4535268"/>
            <a:ext cx="577898" cy="577898"/>
          </a:xfrm>
          <a:prstGeom prst="rect">
            <a:avLst/>
          </a:prstGeom>
        </p:spPr>
      </p:pic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5F2B45EA-EFC4-4BB6-AF99-0F97EE4906FC}"/>
              </a:ext>
            </a:extLst>
          </p:cNvPr>
          <p:cNvSpPr/>
          <p:nvPr/>
        </p:nvSpPr>
        <p:spPr>
          <a:xfrm>
            <a:off x="6341053" y="4566390"/>
            <a:ext cx="961390" cy="51399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100%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93320932-32A6-4953-8000-9DFE7525B8A2}"/>
              </a:ext>
            </a:extLst>
          </p:cNvPr>
          <p:cNvGrpSpPr/>
          <p:nvPr/>
        </p:nvGrpSpPr>
        <p:grpSpPr>
          <a:xfrm>
            <a:off x="4112228" y="1972621"/>
            <a:ext cx="7811040" cy="1025264"/>
            <a:chOff x="4112228" y="1972621"/>
            <a:chExt cx="7811040" cy="1025264"/>
          </a:xfrm>
        </p:grpSpPr>
        <p:grpSp>
          <p:nvGrpSpPr>
            <p:cNvPr id="128" name="Grupo 127">
              <a:extLst>
                <a:ext uri="{FF2B5EF4-FFF2-40B4-BE49-F238E27FC236}">
                  <a16:creationId xmlns:a16="http://schemas.microsoft.com/office/drawing/2014/main" id="{D27DC442-84DD-463C-86E1-08DD7BB8E680}"/>
                </a:ext>
              </a:extLst>
            </p:cNvPr>
            <p:cNvGrpSpPr/>
            <p:nvPr/>
          </p:nvGrpSpPr>
          <p:grpSpPr>
            <a:xfrm>
              <a:off x="4112228" y="1972621"/>
              <a:ext cx="7811040" cy="1024689"/>
              <a:chOff x="4761466" y="2585338"/>
              <a:chExt cx="7164467" cy="706921"/>
            </a:xfrm>
          </p:grpSpPr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0980E9A8-73D2-4A9C-AE63-18F6910EC08D}"/>
                  </a:ext>
                </a:extLst>
              </p:cNvPr>
              <p:cNvSpPr/>
              <p:nvPr/>
            </p:nvSpPr>
            <p:spPr>
              <a:xfrm>
                <a:off x="4761466" y="2600529"/>
                <a:ext cx="7164467" cy="67654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  <a:alpha val="46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F993FCEA-8E48-4F10-AD22-6BAB0410BA7D}"/>
                  </a:ext>
                </a:extLst>
              </p:cNvPr>
              <p:cNvSpPr/>
              <p:nvPr/>
            </p:nvSpPr>
            <p:spPr>
              <a:xfrm>
                <a:off x="5803447" y="2615719"/>
                <a:ext cx="446442" cy="676540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6569A5BA-4680-414C-BBE6-D25D011D7E30}"/>
                  </a:ext>
                </a:extLst>
              </p:cNvPr>
              <p:cNvSpPr/>
              <p:nvPr/>
            </p:nvSpPr>
            <p:spPr>
              <a:xfrm>
                <a:off x="6748951" y="2585339"/>
                <a:ext cx="446442" cy="676540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C374C0A0-C230-4B97-A36F-5EA5ACB1EAA1}"/>
                  </a:ext>
                </a:extLst>
              </p:cNvPr>
              <p:cNvSpPr/>
              <p:nvPr/>
            </p:nvSpPr>
            <p:spPr>
              <a:xfrm>
                <a:off x="7694454" y="2615493"/>
                <a:ext cx="446442" cy="676540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s-ES" dirty="0"/>
              </a:p>
            </p:txBody>
          </p:sp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9BB1D048-8590-434E-9775-B1B727FFA675}"/>
                  </a:ext>
                </a:extLst>
              </p:cNvPr>
              <p:cNvSpPr/>
              <p:nvPr/>
            </p:nvSpPr>
            <p:spPr>
              <a:xfrm>
                <a:off x="8632358" y="2585338"/>
                <a:ext cx="446442" cy="676540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s-ES" dirty="0"/>
              </a:p>
            </p:txBody>
          </p:sp>
          <p:sp>
            <p:nvSpPr>
              <p:cNvPr id="18" name="Rectángulo 17">
                <a:extLst>
                  <a:ext uri="{FF2B5EF4-FFF2-40B4-BE49-F238E27FC236}">
                    <a16:creationId xmlns:a16="http://schemas.microsoft.com/office/drawing/2014/main" id="{5DFB448A-4DED-4176-97CE-36330CBF6DCE}"/>
                  </a:ext>
                </a:extLst>
              </p:cNvPr>
              <p:cNvSpPr/>
              <p:nvPr/>
            </p:nvSpPr>
            <p:spPr>
              <a:xfrm>
                <a:off x="9566302" y="2598388"/>
                <a:ext cx="485195" cy="675323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s-ES" dirty="0"/>
              </a:p>
            </p:txBody>
          </p:sp>
          <p:sp>
            <p:nvSpPr>
              <p:cNvPr id="22" name="Rectángulo: esquinas redondeadas 21">
                <a:extLst>
                  <a:ext uri="{FF2B5EF4-FFF2-40B4-BE49-F238E27FC236}">
                    <a16:creationId xmlns:a16="http://schemas.microsoft.com/office/drawing/2014/main" id="{7C207BE9-A809-4589-9ECA-E7CA87974F9E}"/>
                  </a:ext>
                </a:extLst>
              </p:cNvPr>
              <p:cNvSpPr/>
              <p:nvPr/>
            </p:nvSpPr>
            <p:spPr>
              <a:xfrm>
                <a:off x="9078800" y="2807710"/>
                <a:ext cx="2391675" cy="20575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48" name="Rectángulo 47">
                <a:extLst>
                  <a:ext uri="{FF2B5EF4-FFF2-40B4-BE49-F238E27FC236}">
                    <a16:creationId xmlns:a16="http://schemas.microsoft.com/office/drawing/2014/main" id="{756CD582-96E1-463D-A366-561C5F2D419C}"/>
                  </a:ext>
                </a:extLst>
              </p:cNvPr>
              <p:cNvSpPr/>
              <p:nvPr/>
            </p:nvSpPr>
            <p:spPr>
              <a:xfrm>
                <a:off x="4764363" y="2596551"/>
                <a:ext cx="506477" cy="676540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s-ES" dirty="0"/>
              </a:p>
            </p:txBody>
          </p:sp>
        </p:grp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AFF10FB6-69E7-4871-A3C6-DE05A2BCE04E}"/>
                </a:ext>
              </a:extLst>
            </p:cNvPr>
            <p:cNvSpPr/>
            <p:nvPr/>
          </p:nvSpPr>
          <p:spPr>
            <a:xfrm>
              <a:off x="10385835" y="2008152"/>
              <a:ext cx="528982" cy="978888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731AE92C-163D-4E55-946E-9529E683AEDB}"/>
                </a:ext>
              </a:extLst>
            </p:cNvPr>
            <p:cNvSpPr/>
            <p:nvPr/>
          </p:nvSpPr>
          <p:spPr>
            <a:xfrm>
              <a:off x="11430000" y="2018997"/>
              <a:ext cx="459744" cy="978888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</p:grpSp>
      <p:sp>
        <p:nvSpPr>
          <p:cNvPr id="42" name="Marcador de contenido 2">
            <a:extLst>
              <a:ext uri="{FF2B5EF4-FFF2-40B4-BE49-F238E27FC236}">
                <a16:creationId xmlns:a16="http://schemas.microsoft.com/office/drawing/2014/main" id="{96807026-1DBC-4286-BFD9-E4A8E1848D12}"/>
              </a:ext>
            </a:extLst>
          </p:cNvPr>
          <p:cNvSpPr txBox="1">
            <a:spLocks/>
          </p:cNvSpPr>
          <p:nvPr/>
        </p:nvSpPr>
        <p:spPr>
          <a:xfrm>
            <a:off x="3815699" y="3905825"/>
            <a:ext cx="5799478" cy="1641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3200" b="1" dirty="0">
                <a:solidFill>
                  <a:srgbClr val="000000"/>
                </a:solidFill>
              </a:rPr>
              <a:t>Antonio Arenas</a:t>
            </a:r>
          </a:p>
        </p:txBody>
      </p: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79997A59-231B-4F87-B53F-0B559400A531}"/>
              </a:ext>
            </a:extLst>
          </p:cNvPr>
          <p:cNvCxnSpPr>
            <a:cxnSpLocks/>
          </p:cNvCxnSpPr>
          <p:nvPr/>
        </p:nvCxnSpPr>
        <p:spPr>
          <a:xfrm>
            <a:off x="11889744" y="2016335"/>
            <a:ext cx="0" cy="95319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Imagen 43">
            <a:extLst>
              <a:ext uri="{FF2B5EF4-FFF2-40B4-BE49-F238E27FC236}">
                <a16:creationId xmlns:a16="http://schemas.microsoft.com/office/drawing/2014/main" id="{277C4134-DF17-47C4-8465-6172B9FA948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000" t="13175" r="10000" b="6825"/>
          <a:stretch/>
        </p:blipFill>
        <p:spPr>
          <a:xfrm>
            <a:off x="1863936" y="3956713"/>
            <a:ext cx="1912213" cy="2549617"/>
          </a:xfrm>
          <a:prstGeom prst="rect">
            <a:avLst/>
          </a:prstGeom>
        </p:spPr>
      </p:pic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9344A6FD-AC5F-4EFF-8177-08BDCE9A76E3}"/>
              </a:ext>
            </a:extLst>
          </p:cNvPr>
          <p:cNvSpPr/>
          <p:nvPr/>
        </p:nvSpPr>
        <p:spPr>
          <a:xfrm>
            <a:off x="4125067" y="2294955"/>
            <a:ext cx="563828" cy="2935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3" name="Gráfico 42" descr="Marca de verificación">
            <a:extLst>
              <a:ext uri="{FF2B5EF4-FFF2-40B4-BE49-F238E27FC236}">
                <a16:creationId xmlns:a16="http://schemas.microsoft.com/office/drawing/2014/main" id="{947F7269-5D8A-49BF-91FD-4309786A0E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93868" y="2304576"/>
            <a:ext cx="223954" cy="293518"/>
          </a:xfrm>
          <a:prstGeom prst="rect">
            <a:avLst/>
          </a:prstGeom>
        </p:spPr>
      </p:pic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367D9B36-30B8-4031-A8AE-63D58A39A479}"/>
              </a:ext>
            </a:extLst>
          </p:cNvPr>
          <p:cNvSpPr/>
          <p:nvPr/>
        </p:nvSpPr>
        <p:spPr>
          <a:xfrm>
            <a:off x="4109744" y="2623862"/>
            <a:ext cx="563828" cy="2935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6" name="Gráfico 45" descr="Marca de verificación">
            <a:extLst>
              <a:ext uri="{FF2B5EF4-FFF2-40B4-BE49-F238E27FC236}">
                <a16:creationId xmlns:a16="http://schemas.microsoft.com/office/drawing/2014/main" id="{3E99AF89-F679-4EF9-A622-F83B1585E7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78545" y="2633483"/>
            <a:ext cx="223954" cy="293518"/>
          </a:xfrm>
          <a:prstGeom prst="rect">
            <a:avLst/>
          </a:prstGeom>
        </p:spPr>
      </p:pic>
      <p:sp>
        <p:nvSpPr>
          <p:cNvPr id="51" name="Rectángulo: esquinas redondeadas 50">
            <a:extLst>
              <a:ext uri="{FF2B5EF4-FFF2-40B4-BE49-F238E27FC236}">
                <a16:creationId xmlns:a16="http://schemas.microsoft.com/office/drawing/2014/main" id="{9F97E4BC-62D5-4425-B2BF-EAE7CBBF3D8A}"/>
              </a:ext>
            </a:extLst>
          </p:cNvPr>
          <p:cNvSpPr/>
          <p:nvPr/>
        </p:nvSpPr>
        <p:spPr>
          <a:xfrm>
            <a:off x="9372284" y="2621722"/>
            <a:ext cx="1010259" cy="2982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41332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62</a:t>
            </a:fld>
            <a:endParaRPr lang="es-ES" dirty="0"/>
          </a:p>
        </p:txBody>
      </p:sp>
      <p:graphicFrame>
        <p:nvGraphicFramePr>
          <p:cNvPr id="47" name="Tabla 46">
            <a:extLst>
              <a:ext uri="{FF2B5EF4-FFF2-40B4-BE49-F238E27FC236}">
                <a16:creationId xmlns:a16="http://schemas.microsoft.com/office/drawing/2014/main" id="{9D261B37-7916-48C9-8FAF-02D5F89691D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726556" y="1620414"/>
          <a:ext cx="7200004" cy="39625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4286">
                  <a:extLst>
                    <a:ext uri="{9D8B030D-6E8A-4147-A177-3AD203B41FA5}">
                      <a16:colId xmlns:a16="http://schemas.microsoft.com/office/drawing/2014/main" val="2512098915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957280421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098657173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688258565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4084733370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401682942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090953004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275870935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494887104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371609507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538449170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635399971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833511211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2858237327"/>
                    </a:ext>
                  </a:extLst>
                </a:gridCol>
              </a:tblGrid>
              <a:tr h="396252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2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3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4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5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6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7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8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9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10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11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12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13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14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extLst>
                  <a:ext uri="{0D108BD9-81ED-4DB2-BD59-A6C34878D82A}">
                    <a16:rowId xmlns:a16="http://schemas.microsoft.com/office/drawing/2014/main" val="485326895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1258851-7235-413A-808F-AE3E0E2AC3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838037"/>
              </p:ext>
            </p:extLst>
          </p:nvPr>
        </p:nvGraphicFramePr>
        <p:xfrm>
          <a:off x="1917901" y="2248747"/>
          <a:ext cx="2194462" cy="670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94462">
                  <a:extLst>
                    <a:ext uri="{9D8B030D-6E8A-4147-A177-3AD203B41FA5}">
                      <a16:colId xmlns:a16="http://schemas.microsoft.com/office/drawing/2014/main" val="838020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s-ES" sz="1600" dirty="0" err="1"/>
                        <a:t>Challenge</a:t>
                      </a:r>
                      <a:r>
                        <a:rPr lang="es-ES" sz="1600" dirty="0"/>
                        <a:t> responses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29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s-ES" sz="1600" dirty="0" err="1"/>
                        <a:t>Internationalization</a:t>
                      </a:r>
                      <a:endParaRPr lang="es-E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161052"/>
                  </a:ext>
                </a:extLst>
              </a:tr>
            </a:tbl>
          </a:graphicData>
        </a:graphic>
      </p:graphicFrame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EB4880BD-1C2A-4BA8-8325-09E7E52D6878}"/>
              </a:ext>
            </a:extLst>
          </p:cNvPr>
          <p:cNvSpPr/>
          <p:nvPr/>
        </p:nvSpPr>
        <p:spPr>
          <a:xfrm>
            <a:off x="6004585" y="5507227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6</a:t>
            </a:r>
            <a:endParaRPr lang="es-ES" sz="2400" dirty="0"/>
          </a:p>
        </p:txBody>
      </p:sp>
      <p:pic>
        <p:nvPicPr>
          <p:cNvPr id="30" name="Gráfico 29" descr="Cronómetro">
            <a:extLst>
              <a:ext uri="{FF2B5EF4-FFF2-40B4-BE49-F238E27FC236}">
                <a16:creationId xmlns:a16="http://schemas.microsoft.com/office/drawing/2014/main" id="{51D98B85-ECA3-4902-A5C4-0335696E2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86307" y="5505941"/>
            <a:ext cx="535398" cy="535398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BE8E757A-31B5-4B78-A8EB-2C007D3E811F}"/>
              </a:ext>
            </a:extLst>
          </p:cNvPr>
          <p:cNvSpPr txBox="1"/>
          <p:nvPr/>
        </p:nvSpPr>
        <p:spPr>
          <a:xfrm>
            <a:off x="6652510" y="5459338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FEF2AAA6-C62F-40AC-B9A3-AF86D21620A4}"/>
              </a:ext>
            </a:extLst>
          </p:cNvPr>
          <p:cNvSpPr/>
          <p:nvPr/>
        </p:nvSpPr>
        <p:spPr>
          <a:xfrm>
            <a:off x="6992645" y="5514804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6</a:t>
            </a:r>
            <a:endParaRPr lang="es-ES" dirty="0">
              <a:solidFill>
                <a:schemeClr val="tx1"/>
              </a:solidFill>
            </a:endParaRPr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6C90BCA8-569B-443A-BB62-6E8B79C11148}"/>
              </a:ext>
            </a:extLst>
          </p:cNvPr>
          <p:cNvGrpSpPr/>
          <p:nvPr/>
        </p:nvGrpSpPr>
        <p:grpSpPr>
          <a:xfrm>
            <a:off x="6004585" y="6158297"/>
            <a:ext cx="1610360" cy="334114"/>
            <a:chOff x="1625600" y="6273950"/>
            <a:chExt cx="1610360" cy="334114"/>
          </a:xfrm>
        </p:grpSpPr>
        <p:sp>
          <p:nvSpPr>
            <p:cNvPr id="34" name="Rectángulo: esquinas redondeadas 33">
              <a:extLst>
                <a:ext uri="{FF2B5EF4-FFF2-40B4-BE49-F238E27FC236}">
                  <a16:creationId xmlns:a16="http://schemas.microsoft.com/office/drawing/2014/main" id="{4E44B875-EF21-4C8D-807C-20F8C5793310}"/>
                </a:ext>
              </a:extLst>
            </p:cNvPr>
            <p:cNvSpPr/>
            <p:nvPr/>
          </p:nvSpPr>
          <p:spPr>
            <a:xfrm>
              <a:off x="1625600" y="6273950"/>
              <a:ext cx="1610360" cy="33411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ángulo: esquinas redondeadas 34">
              <a:extLst>
                <a:ext uri="{FF2B5EF4-FFF2-40B4-BE49-F238E27FC236}">
                  <a16:creationId xmlns:a16="http://schemas.microsoft.com/office/drawing/2014/main" id="{EBF78D08-4980-407F-9857-6966A0B28490}"/>
                </a:ext>
              </a:extLst>
            </p:cNvPr>
            <p:cNvSpPr/>
            <p:nvPr/>
          </p:nvSpPr>
          <p:spPr>
            <a:xfrm>
              <a:off x="1661161" y="6313735"/>
              <a:ext cx="1511274" cy="26469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6" name="Gráfico 35" descr="Señal de pulgar hacia arriba ">
            <a:extLst>
              <a:ext uri="{FF2B5EF4-FFF2-40B4-BE49-F238E27FC236}">
                <a16:creationId xmlns:a16="http://schemas.microsoft.com/office/drawing/2014/main" id="{2BE4C6E1-B1E7-485F-8696-65B0FDE109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16583" y="4535268"/>
            <a:ext cx="577898" cy="577898"/>
          </a:xfrm>
          <a:prstGeom prst="rect">
            <a:avLst/>
          </a:prstGeom>
        </p:spPr>
      </p:pic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5F2B45EA-EFC4-4BB6-AF99-0F97EE4906FC}"/>
              </a:ext>
            </a:extLst>
          </p:cNvPr>
          <p:cNvSpPr/>
          <p:nvPr/>
        </p:nvSpPr>
        <p:spPr>
          <a:xfrm>
            <a:off x="6341053" y="4566390"/>
            <a:ext cx="961390" cy="51399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100%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93320932-32A6-4953-8000-9DFE7525B8A2}"/>
              </a:ext>
            </a:extLst>
          </p:cNvPr>
          <p:cNvGrpSpPr/>
          <p:nvPr/>
        </p:nvGrpSpPr>
        <p:grpSpPr>
          <a:xfrm>
            <a:off x="4112228" y="1972621"/>
            <a:ext cx="7811040" cy="1139926"/>
            <a:chOff x="4112228" y="1972621"/>
            <a:chExt cx="7811040" cy="845994"/>
          </a:xfrm>
        </p:grpSpPr>
        <p:grpSp>
          <p:nvGrpSpPr>
            <p:cNvPr id="128" name="Grupo 127">
              <a:extLst>
                <a:ext uri="{FF2B5EF4-FFF2-40B4-BE49-F238E27FC236}">
                  <a16:creationId xmlns:a16="http://schemas.microsoft.com/office/drawing/2014/main" id="{D27DC442-84DD-463C-86E1-08DD7BB8E680}"/>
                </a:ext>
              </a:extLst>
            </p:cNvPr>
            <p:cNvGrpSpPr/>
            <p:nvPr/>
          </p:nvGrpSpPr>
          <p:grpSpPr>
            <a:xfrm>
              <a:off x="4112228" y="1972621"/>
              <a:ext cx="7811040" cy="845096"/>
              <a:chOff x="4761466" y="2585338"/>
              <a:chExt cx="7164467" cy="583022"/>
            </a:xfrm>
          </p:grpSpPr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0980E9A8-73D2-4A9C-AE63-18F6910EC08D}"/>
                  </a:ext>
                </a:extLst>
              </p:cNvPr>
              <p:cNvSpPr/>
              <p:nvPr/>
            </p:nvSpPr>
            <p:spPr>
              <a:xfrm>
                <a:off x="4761466" y="2600529"/>
                <a:ext cx="7164467" cy="55264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  <a:alpha val="46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F993FCEA-8E48-4F10-AD22-6BAB0410BA7D}"/>
                  </a:ext>
                </a:extLst>
              </p:cNvPr>
              <p:cNvSpPr/>
              <p:nvPr/>
            </p:nvSpPr>
            <p:spPr>
              <a:xfrm>
                <a:off x="5803447" y="2615719"/>
                <a:ext cx="446442" cy="552641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6569A5BA-4680-414C-BBE6-D25D011D7E30}"/>
                  </a:ext>
                </a:extLst>
              </p:cNvPr>
              <p:cNvSpPr/>
              <p:nvPr/>
            </p:nvSpPr>
            <p:spPr>
              <a:xfrm>
                <a:off x="6748951" y="2585339"/>
                <a:ext cx="446442" cy="552641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C374C0A0-C230-4B97-A36F-5EA5ACB1EAA1}"/>
                  </a:ext>
                </a:extLst>
              </p:cNvPr>
              <p:cNvSpPr/>
              <p:nvPr/>
            </p:nvSpPr>
            <p:spPr>
              <a:xfrm>
                <a:off x="7694454" y="2615493"/>
                <a:ext cx="446442" cy="552641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s-ES" dirty="0"/>
              </a:p>
            </p:txBody>
          </p:sp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9BB1D048-8590-434E-9775-B1B727FFA675}"/>
                  </a:ext>
                </a:extLst>
              </p:cNvPr>
              <p:cNvSpPr/>
              <p:nvPr/>
            </p:nvSpPr>
            <p:spPr>
              <a:xfrm>
                <a:off x="8632358" y="2585338"/>
                <a:ext cx="446442" cy="552641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s-ES" dirty="0"/>
              </a:p>
            </p:txBody>
          </p:sp>
          <p:sp>
            <p:nvSpPr>
              <p:cNvPr id="18" name="Rectángulo 17">
                <a:extLst>
                  <a:ext uri="{FF2B5EF4-FFF2-40B4-BE49-F238E27FC236}">
                    <a16:creationId xmlns:a16="http://schemas.microsoft.com/office/drawing/2014/main" id="{5DFB448A-4DED-4176-97CE-36330CBF6DCE}"/>
                  </a:ext>
                </a:extLst>
              </p:cNvPr>
              <p:cNvSpPr/>
              <p:nvPr/>
            </p:nvSpPr>
            <p:spPr>
              <a:xfrm>
                <a:off x="9566302" y="2598387"/>
                <a:ext cx="485195" cy="551648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s-ES" dirty="0"/>
              </a:p>
            </p:txBody>
          </p:sp>
          <p:sp>
            <p:nvSpPr>
              <p:cNvPr id="22" name="Rectángulo: esquinas redondeadas 21">
                <a:extLst>
                  <a:ext uri="{FF2B5EF4-FFF2-40B4-BE49-F238E27FC236}">
                    <a16:creationId xmlns:a16="http://schemas.microsoft.com/office/drawing/2014/main" id="{7C207BE9-A809-4589-9ECA-E7CA87974F9E}"/>
                  </a:ext>
                </a:extLst>
              </p:cNvPr>
              <p:cNvSpPr/>
              <p:nvPr/>
            </p:nvSpPr>
            <p:spPr>
              <a:xfrm flipH="1">
                <a:off x="9093361" y="2744785"/>
                <a:ext cx="1431075" cy="134176"/>
              </a:xfrm>
              <a:prstGeom prst="roundRect">
                <a:avLst>
                  <a:gd name="adj" fmla="val 50000"/>
                </a:avLst>
              </a:prstGeom>
              <a:solidFill>
                <a:srgbClr val="EFC55B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48" name="Rectángulo 47">
                <a:extLst>
                  <a:ext uri="{FF2B5EF4-FFF2-40B4-BE49-F238E27FC236}">
                    <a16:creationId xmlns:a16="http://schemas.microsoft.com/office/drawing/2014/main" id="{756CD582-96E1-463D-A366-561C5F2D419C}"/>
                  </a:ext>
                </a:extLst>
              </p:cNvPr>
              <p:cNvSpPr/>
              <p:nvPr/>
            </p:nvSpPr>
            <p:spPr>
              <a:xfrm>
                <a:off x="4764363" y="2596551"/>
                <a:ext cx="506477" cy="552641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s-ES" dirty="0"/>
              </a:p>
            </p:txBody>
          </p:sp>
        </p:grp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AFF10FB6-69E7-4871-A3C6-DE05A2BCE04E}"/>
                </a:ext>
              </a:extLst>
            </p:cNvPr>
            <p:cNvSpPr/>
            <p:nvPr/>
          </p:nvSpPr>
          <p:spPr>
            <a:xfrm>
              <a:off x="10385835" y="2008152"/>
              <a:ext cx="528982" cy="799618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731AE92C-163D-4E55-946E-9529E683AEDB}"/>
                </a:ext>
              </a:extLst>
            </p:cNvPr>
            <p:cNvSpPr/>
            <p:nvPr/>
          </p:nvSpPr>
          <p:spPr>
            <a:xfrm>
              <a:off x="11430000" y="2018997"/>
              <a:ext cx="459744" cy="799618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</p:grpSp>
      <p:sp>
        <p:nvSpPr>
          <p:cNvPr id="42" name="Marcador de contenido 2">
            <a:extLst>
              <a:ext uri="{FF2B5EF4-FFF2-40B4-BE49-F238E27FC236}">
                <a16:creationId xmlns:a16="http://schemas.microsoft.com/office/drawing/2014/main" id="{96807026-1DBC-4286-BFD9-E4A8E1848D12}"/>
              </a:ext>
            </a:extLst>
          </p:cNvPr>
          <p:cNvSpPr txBox="1">
            <a:spLocks/>
          </p:cNvSpPr>
          <p:nvPr/>
        </p:nvSpPr>
        <p:spPr>
          <a:xfrm>
            <a:off x="3815699" y="3905825"/>
            <a:ext cx="5799478" cy="1641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3200" b="1" dirty="0">
                <a:solidFill>
                  <a:srgbClr val="000000"/>
                </a:solidFill>
              </a:rPr>
              <a:t>Iván Pérez</a:t>
            </a:r>
          </a:p>
        </p:txBody>
      </p: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79997A59-231B-4F87-B53F-0B559400A531}"/>
              </a:ext>
            </a:extLst>
          </p:cNvPr>
          <p:cNvCxnSpPr>
            <a:cxnSpLocks/>
          </p:cNvCxnSpPr>
          <p:nvPr/>
        </p:nvCxnSpPr>
        <p:spPr>
          <a:xfrm>
            <a:off x="11913551" y="2002291"/>
            <a:ext cx="0" cy="104970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Imagen 53">
            <a:extLst>
              <a:ext uri="{FF2B5EF4-FFF2-40B4-BE49-F238E27FC236}">
                <a16:creationId xmlns:a16="http://schemas.microsoft.com/office/drawing/2014/main" id="{027CA5CD-A050-433B-AB22-923E6FA86B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2015" y="3976417"/>
            <a:ext cx="1929500" cy="2572667"/>
          </a:xfrm>
          <a:prstGeom prst="rect">
            <a:avLst/>
          </a:prstGeom>
        </p:spPr>
      </p:pic>
      <p:sp>
        <p:nvSpPr>
          <p:cNvPr id="59" name="Rectángulo: esquinas redondeadas 58">
            <a:extLst>
              <a:ext uri="{FF2B5EF4-FFF2-40B4-BE49-F238E27FC236}">
                <a16:creationId xmlns:a16="http://schemas.microsoft.com/office/drawing/2014/main" id="{B9DC6761-769B-490C-8FC1-91D219AD7803}"/>
              </a:ext>
            </a:extLst>
          </p:cNvPr>
          <p:cNvSpPr/>
          <p:nvPr/>
        </p:nvSpPr>
        <p:spPr>
          <a:xfrm>
            <a:off x="4120563" y="2268333"/>
            <a:ext cx="563828" cy="2935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0" name="Gráfico 59" descr="Marca de verificación">
            <a:extLst>
              <a:ext uri="{FF2B5EF4-FFF2-40B4-BE49-F238E27FC236}">
                <a16:creationId xmlns:a16="http://schemas.microsoft.com/office/drawing/2014/main" id="{A552D491-A8BB-4E23-A5B7-21BD8B6030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89364" y="2277954"/>
            <a:ext cx="223954" cy="293518"/>
          </a:xfrm>
          <a:prstGeom prst="rect">
            <a:avLst/>
          </a:prstGeom>
        </p:spPr>
      </p:pic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20F195AA-7AC1-4AAB-B573-47F4F85CE309}"/>
              </a:ext>
            </a:extLst>
          </p:cNvPr>
          <p:cNvSpPr/>
          <p:nvPr/>
        </p:nvSpPr>
        <p:spPr>
          <a:xfrm flipH="1">
            <a:off x="9344508" y="2565786"/>
            <a:ext cx="1560225" cy="262063"/>
          </a:xfrm>
          <a:prstGeom prst="roundRect">
            <a:avLst>
              <a:gd name="adj" fmla="val 50000"/>
            </a:avLst>
          </a:prstGeom>
          <a:solidFill>
            <a:srgbClr val="EFC55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6A2426E0-1FBF-4D9E-A518-DB73460274BC}"/>
              </a:ext>
            </a:extLst>
          </p:cNvPr>
          <p:cNvSpPr/>
          <p:nvPr/>
        </p:nvSpPr>
        <p:spPr>
          <a:xfrm>
            <a:off x="4127550" y="2581962"/>
            <a:ext cx="563828" cy="2935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0" name="Gráfico 39" descr="Marca de verificación">
            <a:extLst>
              <a:ext uri="{FF2B5EF4-FFF2-40B4-BE49-F238E27FC236}">
                <a16:creationId xmlns:a16="http://schemas.microsoft.com/office/drawing/2014/main" id="{C4D7457D-5098-4F13-AF19-CE2AA92248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96351" y="2591583"/>
            <a:ext cx="223954" cy="29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360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63</a:t>
            </a:fld>
            <a:endParaRPr lang="es-ES" dirty="0"/>
          </a:p>
        </p:txBody>
      </p:sp>
      <p:graphicFrame>
        <p:nvGraphicFramePr>
          <p:cNvPr id="47" name="Tabla 46">
            <a:extLst>
              <a:ext uri="{FF2B5EF4-FFF2-40B4-BE49-F238E27FC236}">
                <a16:creationId xmlns:a16="http://schemas.microsoft.com/office/drawing/2014/main" id="{9D261B37-7916-48C9-8FAF-02D5F89691D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726556" y="1620414"/>
          <a:ext cx="7200004" cy="39625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4286">
                  <a:extLst>
                    <a:ext uri="{9D8B030D-6E8A-4147-A177-3AD203B41FA5}">
                      <a16:colId xmlns:a16="http://schemas.microsoft.com/office/drawing/2014/main" val="2512098915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957280421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098657173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688258565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4084733370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401682942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090953004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275870935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494887104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371609507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538449170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635399971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833511211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2858237327"/>
                    </a:ext>
                  </a:extLst>
                </a:gridCol>
              </a:tblGrid>
              <a:tr h="396252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2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3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4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5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6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7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8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9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10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11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12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13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14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extLst>
                  <a:ext uri="{0D108BD9-81ED-4DB2-BD59-A6C34878D82A}">
                    <a16:rowId xmlns:a16="http://schemas.microsoft.com/office/drawing/2014/main" val="485326895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1258851-7235-413A-808F-AE3E0E2AC3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4154"/>
              </p:ext>
            </p:extLst>
          </p:nvPr>
        </p:nvGraphicFramePr>
        <p:xfrm>
          <a:off x="1917901" y="2248747"/>
          <a:ext cx="2194462" cy="670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94462">
                  <a:extLst>
                    <a:ext uri="{9D8B030D-6E8A-4147-A177-3AD203B41FA5}">
                      <a16:colId xmlns:a16="http://schemas.microsoft.com/office/drawing/2014/main" val="838020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s-ES" sz="1600" dirty="0" err="1"/>
                        <a:t>Conference</a:t>
                      </a:r>
                      <a:r>
                        <a:rPr lang="es-ES" sz="1600" dirty="0"/>
                        <a:t> </a:t>
                      </a:r>
                      <a:r>
                        <a:rPr lang="es-ES" sz="1600" dirty="0" err="1"/>
                        <a:t>day</a:t>
                      </a:r>
                      <a:endParaRPr lang="es-E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76604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s-ES" sz="1600" dirty="0" err="1"/>
                        <a:t>Documentation</a:t>
                      </a:r>
                      <a:endParaRPr lang="es-E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058419"/>
                  </a:ext>
                </a:extLst>
              </a:tr>
            </a:tbl>
          </a:graphicData>
        </a:graphic>
      </p:graphicFrame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EB4880BD-1C2A-4BA8-8325-09E7E52D6878}"/>
              </a:ext>
            </a:extLst>
          </p:cNvPr>
          <p:cNvSpPr/>
          <p:nvPr/>
        </p:nvSpPr>
        <p:spPr>
          <a:xfrm>
            <a:off x="6004585" y="5507227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6</a:t>
            </a:r>
            <a:endParaRPr lang="es-ES" sz="2400" dirty="0"/>
          </a:p>
        </p:txBody>
      </p:sp>
      <p:pic>
        <p:nvPicPr>
          <p:cNvPr id="30" name="Gráfico 29" descr="Cronómetro">
            <a:extLst>
              <a:ext uri="{FF2B5EF4-FFF2-40B4-BE49-F238E27FC236}">
                <a16:creationId xmlns:a16="http://schemas.microsoft.com/office/drawing/2014/main" id="{51D98B85-ECA3-4902-A5C4-0335696E2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86307" y="5505941"/>
            <a:ext cx="535398" cy="535398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BE8E757A-31B5-4B78-A8EB-2C007D3E811F}"/>
              </a:ext>
            </a:extLst>
          </p:cNvPr>
          <p:cNvSpPr txBox="1"/>
          <p:nvPr/>
        </p:nvSpPr>
        <p:spPr>
          <a:xfrm>
            <a:off x="6652510" y="5459338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FEF2AAA6-C62F-40AC-B9A3-AF86D21620A4}"/>
              </a:ext>
            </a:extLst>
          </p:cNvPr>
          <p:cNvSpPr/>
          <p:nvPr/>
        </p:nvSpPr>
        <p:spPr>
          <a:xfrm>
            <a:off x="6992645" y="5514804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6</a:t>
            </a:r>
            <a:endParaRPr lang="es-ES" dirty="0">
              <a:solidFill>
                <a:schemeClr val="tx1"/>
              </a:solidFill>
            </a:endParaRPr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6C90BCA8-569B-443A-BB62-6E8B79C11148}"/>
              </a:ext>
            </a:extLst>
          </p:cNvPr>
          <p:cNvGrpSpPr/>
          <p:nvPr/>
        </p:nvGrpSpPr>
        <p:grpSpPr>
          <a:xfrm>
            <a:off x="6004585" y="6158297"/>
            <a:ext cx="1610360" cy="334114"/>
            <a:chOff x="1625600" y="6273950"/>
            <a:chExt cx="1610360" cy="334114"/>
          </a:xfrm>
        </p:grpSpPr>
        <p:sp>
          <p:nvSpPr>
            <p:cNvPr id="34" name="Rectángulo: esquinas redondeadas 33">
              <a:extLst>
                <a:ext uri="{FF2B5EF4-FFF2-40B4-BE49-F238E27FC236}">
                  <a16:creationId xmlns:a16="http://schemas.microsoft.com/office/drawing/2014/main" id="{4E44B875-EF21-4C8D-807C-20F8C5793310}"/>
                </a:ext>
              </a:extLst>
            </p:cNvPr>
            <p:cNvSpPr/>
            <p:nvPr/>
          </p:nvSpPr>
          <p:spPr>
            <a:xfrm>
              <a:off x="1625600" y="6273950"/>
              <a:ext cx="1610360" cy="33411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ángulo: esquinas redondeadas 34">
              <a:extLst>
                <a:ext uri="{FF2B5EF4-FFF2-40B4-BE49-F238E27FC236}">
                  <a16:creationId xmlns:a16="http://schemas.microsoft.com/office/drawing/2014/main" id="{EBF78D08-4980-407F-9857-6966A0B28490}"/>
                </a:ext>
              </a:extLst>
            </p:cNvPr>
            <p:cNvSpPr/>
            <p:nvPr/>
          </p:nvSpPr>
          <p:spPr>
            <a:xfrm>
              <a:off x="1661160" y="6313735"/>
              <a:ext cx="1526515" cy="26469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6" name="Gráfico 35" descr="Señal de pulgar hacia arriba ">
            <a:extLst>
              <a:ext uri="{FF2B5EF4-FFF2-40B4-BE49-F238E27FC236}">
                <a16:creationId xmlns:a16="http://schemas.microsoft.com/office/drawing/2014/main" id="{2BE4C6E1-B1E7-485F-8696-65B0FDE109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16583" y="4535268"/>
            <a:ext cx="577898" cy="577898"/>
          </a:xfrm>
          <a:prstGeom prst="rect">
            <a:avLst/>
          </a:prstGeom>
        </p:spPr>
      </p:pic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5F2B45EA-EFC4-4BB6-AF99-0F97EE4906FC}"/>
              </a:ext>
            </a:extLst>
          </p:cNvPr>
          <p:cNvSpPr/>
          <p:nvPr/>
        </p:nvSpPr>
        <p:spPr>
          <a:xfrm>
            <a:off x="6341053" y="4566390"/>
            <a:ext cx="961390" cy="51399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100%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93320932-32A6-4953-8000-9DFE7525B8A2}"/>
              </a:ext>
            </a:extLst>
          </p:cNvPr>
          <p:cNvGrpSpPr/>
          <p:nvPr/>
        </p:nvGrpSpPr>
        <p:grpSpPr>
          <a:xfrm>
            <a:off x="4112228" y="1972623"/>
            <a:ext cx="7811040" cy="1167380"/>
            <a:chOff x="4112228" y="1972623"/>
            <a:chExt cx="7811040" cy="1167380"/>
          </a:xfrm>
        </p:grpSpPr>
        <p:grpSp>
          <p:nvGrpSpPr>
            <p:cNvPr id="128" name="Grupo 127">
              <a:extLst>
                <a:ext uri="{FF2B5EF4-FFF2-40B4-BE49-F238E27FC236}">
                  <a16:creationId xmlns:a16="http://schemas.microsoft.com/office/drawing/2014/main" id="{D27DC442-84DD-463C-86E1-08DD7BB8E680}"/>
                </a:ext>
              </a:extLst>
            </p:cNvPr>
            <p:cNvGrpSpPr/>
            <p:nvPr/>
          </p:nvGrpSpPr>
          <p:grpSpPr>
            <a:xfrm>
              <a:off x="4112228" y="1972623"/>
              <a:ext cx="7811040" cy="1167066"/>
              <a:chOff x="4761466" y="2585338"/>
              <a:chExt cx="7164467" cy="805145"/>
            </a:xfrm>
          </p:grpSpPr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0980E9A8-73D2-4A9C-AE63-18F6910EC08D}"/>
                  </a:ext>
                </a:extLst>
              </p:cNvPr>
              <p:cNvSpPr/>
              <p:nvPr/>
            </p:nvSpPr>
            <p:spPr>
              <a:xfrm>
                <a:off x="4761466" y="2600529"/>
                <a:ext cx="7164467" cy="774764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  <a:alpha val="46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F993FCEA-8E48-4F10-AD22-6BAB0410BA7D}"/>
                  </a:ext>
                </a:extLst>
              </p:cNvPr>
              <p:cNvSpPr/>
              <p:nvPr/>
            </p:nvSpPr>
            <p:spPr>
              <a:xfrm>
                <a:off x="5803447" y="2615719"/>
                <a:ext cx="446442" cy="774764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6569A5BA-4680-414C-BBE6-D25D011D7E30}"/>
                  </a:ext>
                </a:extLst>
              </p:cNvPr>
              <p:cNvSpPr/>
              <p:nvPr/>
            </p:nvSpPr>
            <p:spPr>
              <a:xfrm>
                <a:off x="6748951" y="2585339"/>
                <a:ext cx="446442" cy="774764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C374C0A0-C230-4B97-A36F-5EA5ACB1EAA1}"/>
                  </a:ext>
                </a:extLst>
              </p:cNvPr>
              <p:cNvSpPr/>
              <p:nvPr/>
            </p:nvSpPr>
            <p:spPr>
              <a:xfrm>
                <a:off x="7694454" y="2615493"/>
                <a:ext cx="446442" cy="774764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s-ES" dirty="0"/>
              </a:p>
            </p:txBody>
          </p:sp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9BB1D048-8590-434E-9775-B1B727FFA675}"/>
                  </a:ext>
                </a:extLst>
              </p:cNvPr>
              <p:cNvSpPr/>
              <p:nvPr/>
            </p:nvSpPr>
            <p:spPr>
              <a:xfrm>
                <a:off x="8632358" y="2585338"/>
                <a:ext cx="446442" cy="774764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s-ES" dirty="0"/>
              </a:p>
            </p:txBody>
          </p:sp>
          <p:sp>
            <p:nvSpPr>
              <p:cNvPr id="18" name="Rectángulo 17">
                <a:extLst>
                  <a:ext uri="{FF2B5EF4-FFF2-40B4-BE49-F238E27FC236}">
                    <a16:creationId xmlns:a16="http://schemas.microsoft.com/office/drawing/2014/main" id="{5DFB448A-4DED-4176-97CE-36330CBF6DCE}"/>
                  </a:ext>
                </a:extLst>
              </p:cNvPr>
              <p:cNvSpPr/>
              <p:nvPr/>
            </p:nvSpPr>
            <p:spPr>
              <a:xfrm>
                <a:off x="9566302" y="2598387"/>
                <a:ext cx="485195" cy="773370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s-ES" dirty="0"/>
              </a:p>
            </p:txBody>
          </p:sp>
          <p:sp>
            <p:nvSpPr>
              <p:cNvPr id="48" name="Rectángulo 47">
                <a:extLst>
                  <a:ext uri="{FF2B5EF4-FFF2-40B4-BE49-F238E27FC236}">
                    <a16:creationId xmlns:a16="http://schemas.microsoft.com/office/drawing/2014/main" id="{756CD582-96E1-463D-A366-561C5F2D419C}"/>
                  </a:ext>
                </a:extLst>
              </p:cNvPr>
              <p:cNvSpPr/>
              <p:nvPr/>
            </p:nvSpPr>
            <p:spPr>
              <a:xfrm>
                <a:off x="4764363" y="2596551"/>
                <a:ext cx="506477" cy="774764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s-ES" dirty="0"/>
              </a:p>
            </p:txBody>
          </p:sp>
          <p:sp>
            <p:nvSpPr>
              <p:cNvPr id="23" name="Rectángulo: esquinas redondeadas 22">
                <a:extLst>
                  <a:ext uri="{FF2B5EF4-FFF2-40B4-BE49-F238E27FC236}">
                    <a16:creationId xmlns:a16="http://schemas.microsoft.com/office/drawing/2014/main" id="{A289C9F1-1372-4627-821C-0AE9D23AEC36}"/>
                  </a:ext>
                </a:extLst>
              </p:cNvPr>
              <p:cNvSpPr/>
              <p:nvPr/>
            </p:nvSpPr>
            <p:spPr>
              <a:xfrm>
                <a:off x="5273612" y="2816930"/>
                <a:ext cx="6621566" cy="205752"/>
              </a:xfrm>
              <a:prstGeom prst="roundRect">
                <a:avLst>
                  <a:gd name="adj" fmla="val 50000"/>
                </a:avLst>
              </a:prstGeom>
              <a:solidFill>
                <a:srgbClr val="D3D739"/>
              </a:solid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</p:grp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AFF10FB6-69E7-4871-A3C6-DE05A2BCE04E}"/>
                </a:ext>
              </a:extLst>
            </p:cNvPr>
            <p:cNvSpPr/>
            <p:nvPr/>
          </p:nvSpPr>
          <p:spPr>
            <a:xfrm>
              <a:off x="10385835" y="2008151"/>
              <a:ext cx="528982" cy="1121007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731AE92C-163D-4E55-946E-9529E683AEDB}"/>
                </a:ext>
              </a:extLst>
            </p:cNvPr>
            <p:cNvSpPr/>
            <p:nvPr/>
          </p:nvSpPr>
          <p:spPr>
            <a:xfrm>
              <a:off x="11430000" y="2018996"/>
              <a:ext cx="459744" cy="1121007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</p:grpSp>
      <p:sp>
        <p:nvSpPr>
          <p:cNvPr id="42" name="Marcador de contenido 2">
            <a:extLst>
              <a:ext uri="{FF2B5EF4-FFF2-40B4-BE49-F238E27FC236}">
                <a16:creationId xmlns:a16="http://schemas.microsoft.com/office/drawing/2014/main" id="{96807026-1DBC-4286-BFD9-E4A8E1848D12}"/>
              </a:ext>
            </a:extLst>
          </p:cNvPr>
          <p:cNvSpPr txBox="1">
            <a:spLocks/>
          </p:cNvSpPr>
          <p:nvPr/>
        </p:nvSpPr>
        <p:spPr>
          <a:xfrm>
            <a:off x="3815699" y="3905825"/>
            <a:ext cx="5799478" cy="1641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3200" b="1" dirty="0">
                <a:solidFill>
                  <a:srgbClr val="000000"/>
                </a:solidFill>
              </a:rPr>
              <a:t>Jorge Manuel Molina</a:t>
            </a:r>
          </a:p>
        </p:txBody>
      </p:sp>
      <p:sp>
        <p:nvSpPr>
          <p:cNvPr id="58" name="Rectángulo: esquinas redondeadas 57">
            <a:extLst>
              <a:ext uri="{FF2B5EF4-FFF2-40B4-BE49-F238E27FC236}">
                <a16:creationId xmlns:a16="http://schemas.microsoft.com/office/drawing/2014/main" id="{DB0BE395-587F-4538-946B-794A4F37ACCA}"/>
              </a:ext>
            </a:extLst>
          </p:cNvPr>
          <p:cNvSpPr/>
          <p:nvPr/>
        </p:nvSpPr>
        <p:spPr>
          <a:xfrm>
            <a:off x="4682118" y="2663556"/>
            <a:ext cx="7207611" cy="298240"/>
          </a:xfrm>
          <a:prstGeom prst="roundRect">
            <a:avLst>
              <a:gd name="adj" fmla="val 50000"/>
            </a:avLst>
          </a:prstGeom>
          <a:solidFill>
            <a:srgbClr val="D3D739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79997A59-231B-4F87-B53F-0B559400A531}"/>
              </a:ext>
            </a:extLst>
          </p:cNvPr>
          <p:cNvCxnSpPr>
            <a:cxnSpLocks/>
          </p:cNvCxnSpPr>
          <p:nvPr/>
        </p:nvCxnSpPr>
        <p:spPr>
          <a:xfrm>
            <a:off x="9350687" y="2016335"/>
            <a:ext cx="0" cy="10955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agen 39">
            <a:extLst>
              <a:ext uri="{FF2B5EF4-FFF2-40B4-BE49-F238E27FC236}">
                <a16:creationId xmlns:a16="http://schemas.microsoft.com/office/drawing/2014/main" id="{57665005-F56F-4939-A46E-9409F480804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651" t="9354" r="4651" b="-52"/>
          <a:stretch/>
        </p:blipFill>
        <p:spPr>
          <a:xfrm flipH="1">
            <a:off x="1868417" y="3933664"/>
            <a:ext cx="1929501" cy="2572666"/>
          </a:xfrm>
          <a:prstGeom prst="rect">
            <a:avLst/>
          </a:prstGeom>
        </p:spPr>
      </p:pic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F5745E20-AAC1-4161-ADBF-B68D9834975B}"/>
              </a:ext>
            </a:extLst>
          </p:cNvPr>
          <p:cNvSpPr/>
          <p:nvPr/>
        </p:nvSpPr>
        <p:spPr>
          <a:xfrm>
            <a:off x="4105880" y="2308229"/>
            <a:ext cx="563828" cy="2935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9" name="Gráfico 38" descr="Marca de verificación">
            <a:extLst>
              <a:ext uri="{FF2B5EF4-FFF2-40B4-BE49-F238E27FC236}">
                <a16:creationId xmlns:a16="http://schemas.microsoft.com/office/drawing/2014/main" id="{58655197-3C3A-44F3-9DB9-38E45FF859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74681" y="2317850"/>
            <a:ext cx="223954" cy="293518"/>
          </a:xfrm>
          <a:prstGeom prst="rect">
            <a:avLst/>
          </a:prstGeom>
        </p:spPr>
      </p:pic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E5BC070F-DFB8-4F23-A4C6-8E6E26E605E1}"/>
              </a:ext>
            </a:extLst>
          </p:cNvPr>
          <p:cNvSpPr/>
          <p:nvPr/>
        </p:nvSpPr>
        <p:spPr>
          <a:xfrm>
            <a:off x="4109132" y="2658657"/>
            <a:ext cx="563828" cy="2935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2" name="Gráfico 51" descr="Marca de verificación">
            <a:extLst>
              <a:ext uri="{FF2B5EF4-FFF2-40B4-BE49-F238E27FC236}">
                <a16:creationId xmlns:a16="http://schemas.microsoft.com/office/drawing/2014/main" id="{C212591B-299F-45E5-8B04-F4C28C95FE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77933" y="2668278"/>
            <a:ext cx="223954" cy="29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713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1C69197-A69D-4F69-9546-7994B7096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8A378E-DA44-458C-9535-2990D9A08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Contents</a:t>
            </a:r>
            <a:endParaRPr lang="es-ES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370CC95A-F4E4-4383-A0B0-7487B4C94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E94FB3-3B70-4748-A470-5F6B9D9E7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64</a:t>
            </a:fld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20D11A-6223-4CBA-9C52-7B65CF90A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848F13BE-2364-4288-9379-22A0FB5EED68}"/>
              </a:ext>
            </a:extLst>
          </p:cNvPr>
          <p:cNvSpPr/>
          <p:nvPr/>
        </p:nvSpPr>
        <p:spPr>
          <a:xfrm>
            <a:off x="670616" y="5732507"/>
            <a:ext cx="580334" cy="574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0" name="Marcador de contenido 2">
            <a:extLst>
              <a:ext uri="{FF2B5EF4-FFF2-40B4-BE49-F238E27FC236}">
                <a16:creationId xmlns:a16="http://schemas.microsoft.com/office/drawing/2014/main" id="{855A7DEC-17DA-420B-8F61-6926095BB4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5727612"/>
              </p:ext>
            </p:extLst>
          </p:nvPr>
        </p:nvGraphicFramePr>
        <p:xfrm>
          <a:off x="1250950" y="1587062"/>
          <a:ext cx="10179050" cy="465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Gráfico 10" descr="Fin">
            <a:extLst>
              <a:ext uri="{FF2B5EF4-FFF2-40B4-BE49-F238E27FC236}">
                <a16:creationId xmlns:a16="http://schemas.microsoft.com/office/drawing/2014/main" id="{2D46EE85-A374-4403-A3C3-E058CEF3E3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64361" y="5865434"/>
            <a:ext cx="294655" cy="294655"/>
          </a:xfrm>
          <a:prstGeom prst="rect">
            <a:avLst/>
          </a:prstGeom>
        </p:spPr>
      </p:pic>
      <p:pic>
        <p:nvPicPr>
          <p:cNvPr id="12" name="Gráfico 11" descr="Marketing">
            <a:extLst>
              <a:ext uri="{FF2B5EF4-FFF2-40B4-BE49-F238E27FC236}">
                <a16:creationId xmlns:a16="http://schemas.microsoft.com/office/drawing/2014/main" id="{126AF148-168E-4E24-93A8-667B1DB069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64361" y="2256902"/>
            <a:ext cx="369189" cy="36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7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652EBD-C9A9-4C45-B530-F2970FBCD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/>
              <a:t>Next steps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3AB04A1-929F-48FC-9C82-BFE7F1C00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65</a:t>
            </a:fld>
            <a:endParaRPr lang="es-ES" sz="1800"/>
          </a:p>
        </p:txBody>
      </p:sp>
      <p:graphicFrame>
        <p:nvGraphicFramePr>
          <p:cNvPr id="6" name="Marcador de contenido 2">
            <a:extLst>
              <a:ext uri="{FF2B5EF4-FFF2-40B4-BE49-F238E27FC236}">
                <a16:creationId xmlns:a16="http://schemas.microsoft.com/office/drawing/2014/main" id="{7124CAF3-70DB-4617-A615-930247F65F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9803826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96332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5BE6E4-53AA-4F5A-824C-34B67B318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Thank</a:t>
            </a:r>
            <a:r>
              <a:rPr lang="es-ES" dirty="0"/>
              <a:t> you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time!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03E6921-ACC8-4C5C-B1DD-499C65FC8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z="1800" smtClean="0"/>
              <a:t>66</a:t>
            </a:fld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14F7091-16AC-4505-B613-D5281776B03A}"/>
              </a:ext>
            </a:extLst>
          </p:cNvPr>
          <p:cNvSpPr/>
          <p:nvPr/>
        </p:nvSpPr>
        <p:spPr>
          <a:xfrm>
            <a:off x="6968358" y="1959528"/>
            <a:ext cx="490833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i="1" dirty="0">
                <a:solidFill>
                  <a:schemeClr val="dk1"/>
                </a:solidFill>
              </a:rPr>
              <a:t>If I have seen further it is by standing on the shoulders of Giants</a:t>
            </a:r>
          </a:p>
          <a:p>
            <a:r>
              <a:rPr lang="en-US" sz="3600" i="1" dirty="0">
                <a:solidFill>
                  <a:schemeClr val="dk1"/>
                </a:solidFill>
              </a:rPr>
              <a:t>- Isaac Newton</a:t>
            </a:r>
            <a:endParaRPr lang="es-ES" sz="3600" i="1" dirty="0">
              <a:solidFill>
                <a:schemeClr val="dk1"/>
              </a:solidFill>
            </a:endParaRPr>
          </a:p>
        </p:txBody>
      </p:sp>
      <p:pic>
        <p:nvPicPr>
          <p:cNvPr id="3074" name="Picture 2" descr="Imagen relacionada">
            <a:extLst>
              <a:ext uri="{FF2B5EF4-FFF2-40B4-BE49-F238E27FC236}">
                <a16:creationId xmlns:a16="http://schemas.microsoft.com/office/drawing/2014/main" id="{A36C503F-D7EB-40B9-8502-1E5809911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1559204"/>
            <a:ext cx="5526336" cy="310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68149811-FFED-4F74-B91A-CA76942533A7}"/>
              </a:ext>
            </a:extLst>
          </p:cNvPr>
          <p:cNvSpPr/>
          <p:nvPr/>
        </p:nvSpPr>
        <p:spPr>
          <a:xfrm>
            <a:off x="1251678" y="4668174"/>
            <a:ext cx="49083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dk1"/>
                </a:solidFill>
              </a:rPr>
              <a:t>Summer in Mara (</a:t>
            </a:r>
            <a:r>
              <a:rPr lang="en-US" i="1" dirty="0" err="1">
                <a:solidFill>
                  <a:schemeClr val="dk1"/>
                </a:solidFill>
              </a:rPr>
              <a:t>Chibig</a:t>
            </a:r>
            <a:r>
              <a:rPr lang="en-US" i="1" dirty="0">
                <a:solidFill>
                  <a:schemeClr val="dk1"/>
                </a:solidFill>
              </a:rPr>
              <a:t>, Valencia, 2019)</a:t>
            </a:r>
            <a:endParaRPr lang="es-ES" sz="3600" i="1" dirty="0">
              <a:solidFill>
                <a:schemeClr val="dk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BE3E922-DED0-4381-A1A0-1C29C41878F5}"/>
              </a:ext>
            </a:extLst>
          </p:cNvPr>
          <p:cNvSpPr/>
          <p:nvPr/>
        </p:nvSpPr>
        <p:spPr>
          <a:xfrm>
            <a:off x="1251678" y="5671414"/>
            <a:ext cx="95109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dk1"/>
                </a:solidFill>
              </a:rPr>
              <a:t>Any questions?</a:t>
            </a:r>
            <a:endParaRPr lang="es-ES" sz="36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893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37A9773D-1A27-44EE-B073-C41B018381D1}"/>
              </a:ext>
            </a:extLst>
          </p:cNvPr>
          <p:cNvSpPr txBox="1">
            <a:spLocks/>
          </p:cNvSpPr>
          <p:nvPr/>
        </p:nvSpPr>
        <p:spPr>
          <a:xfrm>
            <a:off x="1122444" y="311163"/>
            <a:ext cx="10274497" cy="17344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7200" spc="800" dirty="0"/>
              <a:t>Competitor analysis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0E3F604-4DE4-46C8-A8DF-DBF3C1532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n-US" sz="1900" smtClean="0">
                <a:solidFill>
                  <a:schemeClr val="accent1">
                    <a:lumMod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62FBE066-0A87-4F64-BF15-2D8EFD337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169595"/>
              </p:ext>
            </p:extLst>
          </p:nvPr>
        </p:nvGraphicFramePr>
        <p:xfrm>
          <a:off x="991830" y="1185285"/>
          <a:ext cx="10776078" cy="5216012"/>
        </p:xfrm>
        <a:graphic>
          <a:graphicData uri="http://schemas.openxmlformats.org/drawingml/2006/table">
            <a:tbl>
              <a:tblPr firstRow="1" bandRow="1"/>
              <a:tblGrid>
                <a:gridCol w="1258364">
                  <a:extLst>
                    <a:ext uri="{9D8B030D-6E8A-4147-A177-3AD203B41FA5}">
                      <a16:colId xmlns:a16="http://schemas.microsoft.com/office/drawing/2014/main" val="3796358532"/>
                    </a:ext>
                  </a:extLst>
                </a:gridCol>
                <a:gridCol w="929137">
                  <a:extLst>
                    <a:ext uri="{9D8B030D-6E8A-4147-A177-3AD203B41FA5}">
                      <a16:colId xmlns:a16="http://schemas.microsoft.com/office/drawing/2014/main" val="2716873428"/>
                    </a:ext>
                  </a:extLst>
                </a:gridCol>
                <a:gridCol w="929137">
                  <a:extLst>
                    <a:ext uri="{9D8B030D-6E8A-4147-A177-3AD203B41FA5}">
                      <a16:colId xmlns:a16="http://schemas.microsoft.com/office/drawing/2014/main" val="1474740027"/>
                    </a:ext>
                  </a:extLst>
                </a:gridCol>
                <a:gridCol w="867541">
                  <a:extLst>
                    <a:ext uri="{9D8B030D-6E8A-4147-A177-3AD203B41FA5}">
                      <a16:colId xmlns:a16="http://schemas.microsoft.com/office/drawing/2014/main" val="1951279961"/>
                    </a:ext>
                  </a:extLst>
                </a:gridCol>
                <a:gridCol w="818687">
                  <a:extLst>
                    <a:ext uri="{9D8B030D-6E8A-4147-A177-3AD203B41FA5}">
                      <a16:colId xmlns:a16="http://schemas.microsoft.com/office/drawing/2014/main" val="1404038580"/>
                    </a:ext>
                  </a:extLst>
                </a:gridCol>
                <a:gridCol w="627525">
                  <a:extLst>
                    <a:ext uri="{9D8B030D-6E8A-4147-A177-3AD203B41FA5}">
                      <a16:colId xmlns:a16="http://schemas.microsoft.com/office/drawing/2014/main" val="1061833948"/>
                    </a:ext>
                  </a:extLst>
                </a:gridCol>
                <a:gridCol w="1458022">
                  <a:extLst>
                    <a:ext uri="{9D8B030D-6E8A-4147-A177-3AD203B41FA5}">
                      <a16:colId xmlns:a16="http://schemas.microsoft.com/office/drawing/2014/main" val="99217747"/>
                    </a:ext>
                  </a:extLst>
                </a:gridCol>
                <a:gridCol w="1020471">
                  <a:extLst>
                    <a:ext uri="{9D8B030D-6E8A-4147-A177-3AD203B41FA5}">
                      <a16:colId xmlns:a16="http://schemas.microsoft.com/office/drawing/2014/main" val="2813257557"/>
                    </a:ext>
                  </a:extLst>
                </a:gridCol>
                <a:gridCol w="1379435">
                  <a:extLst>
                    <a:ext uri="{9D8B030D-6E8A-4147-A177-3AD203B41FA5}">
                      <a16:colId xmlns:a16="http://schemas.microsoft.com/office/drawing/2014/main" val="2571470073"/>
                    </a:ext>
                  </a:extLst>
                </a:gridCol>
                <a:gridCol w="1487759">
                  <a:extLst>
                    <a:ext uri="{9D8B030D-6E8A-4147-A177-3AD203B41FA5}">
                      <a16:colId xmlns:a16="http://schemas.microsoft.com/office/drawing/2014/main" val="4128410158"/>
                    </a:ext>
                  </a:extLst>
                </a:gridCol>
              </a:tblGrid>
              <a:tr h="548478">
                <a:tc>
                  <a:txBody>
                    <a:bodyPr/>
                    <a:lstStyle/>
                    <a:p>
                      <a:pPr algn="ctr" rtl="0" fontAlgn="b"/>
                      <a:endParaRPr lang="es-ES" sz="1600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AIM Games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 err="1">
                          <a:effectLst/>
                        </a:rPr>
                        <a:t>Linkedin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 err="1">
                          <a:effectLst/>
                        </a:rPr>
                        <a:t>Infojobs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Stratos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 err="1">
                          <a:effectLst/>
                        </a:rPr>
                        <a:t>Icaro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 err="1">
                          <a:effectLst/>
                        </a:rPr>
                        <a:t>Primerempleo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 err="1">
                          <a:effectLst/>
                        </a:rPr>
                        <a:t>Jobrapido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Trabajos.com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 err="1">
                          <a:effectLst/>
                        </a:rPr>
                        <a:t>Ibereoempleos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473920"/>
                  </a:ext>
                </a:extLst>
              </a:tr>
              <a:tr h="312778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 err="1">
                          <a:effectLst/>
                        </a:rPr>
                        <a:t>Forum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✓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s-ES" sz="1600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s-ES" sz="1600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912499"/>
                  </a:ext>
                </a:extLst>
              </a:tr>
              <a:tr h="548478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 err="1">
                          <a:effectLst/>
                        </a:rPr>
                        <a:t>Verify</a:t>
                      </a:r>
                      <a:r>
                        <a:rPr lang="es-ES" sz="1600" b="1" dirty="0">
                          <a:effectLst/>
                        </a:rPr>
                        <a:t> CV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s-E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✓</a:t>
                      </a:r>
                      <a:endParaRPr lang="es-ES" sz="1600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8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001607"/>
                  </a:ext>
                </a:extLst>
              </a:tr>
              <a:tr h="548478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Share </a:t>
                      </a:r>
                      <a:r>
                        <a:rPr lang="es-ES" sz="1600" b="1" dirty="0" err="1">
                          <a:effectLst/>
                        </a:rPr>
                        <a:t>Resources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s-E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✓</a:t>
                      </a:r>
                      <a:endParaRPr lang="es-ES" sz="1600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s-ES" sz="1600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s-E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s-ES" sz="1600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475233"/>
                  </a:ext>
                </a:extLst>
              </a:tr>
              <a:tr h="548478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Direct </a:t>
                      </a:r>
                      <a:r>
                        <a:rPr lang="es-ES" sz="1600" b="1" dirty="0" err="1">
                          <a:effectLst/>
                        </a:rPr>
                        <a:t>Messaging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s-E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✓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499639"/>
                  </a:ext>
                </a:extLst>
              </a:tr>
              <a:tr h="312778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 err="1">
                          <a:effectLst/>
                        </a:rPr>
                        <a:t>Courses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s-E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✓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826619"/>
                  </a:ext>
                </a:extLst>
              </a:tr>
              <a:tr h="548478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Company </a:t>
                      </a:r>
                      <a:r>
                        <a:rPr lang="es-ES" sz="1600" b="1" dirty="0" err="1">
                          <a:effectLst/>
                        </a:rPr>
                        <a:t>profiles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s-E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✓</a:t>
                      </a:r>
                      <a:endParaRPr lang="es-ES" sz="1600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800" dirty="0">
                          <a:effectLst/>
                        </a:rPr>
                        <a:t>€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8B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800" dirty="0">
                          <a:effectLst/>
                        </a:rPr>
                        <a:t>€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8B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819589"/>
                  </a:ext>
                </a:extLst>
              </a:tr>
              <a:tr h="548478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Sector </a:t>
                      </a:r>
                      <a:r>
                        <a:rPr lang="es-ES" sz="1600" b="1" dirty="0" err="1">
                          <a:effectLst/>
                        </a:rPr>
                        <a:t>specific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s-E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✓</a:t>
                      </a:r>
                      <a:endParaRPr lang="es-ES" sz="1600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816466"/>
                  </a:ext>
                </a:extLst>
              </a:tr>
              <a:tr h="548478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 err="1">
                          <a:effectLst/>
                        </a:rPr>
                        <a:t>Organises</a:t>
                      </a:r>
                      <a:r>
                        <a:rPr lang="es-ES" sz="1600" b="1" dirty="0">
                          <a:effectLst/>
                        </a:rPr>
                        <a:t> </a:t>
                      </a:r>
                      <a:r>
                        <a:rPr lang="es-ES" sz="1600" b="1" dirty="0" err="1">
                          <a:effectLst/>
                        </a:rPr>
                        <a:t>events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s-ES" sz="1600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971469"/>
                  </a:ext>
                </a:extLst>
              </a:tr>
              <a:tr h="725493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Can </a:t>
                      </a:r>
                      <a:r>
                        <a:rPr lang="es-ES" sz="1600" b="1" dirty="0" err="1">
                          <a:effectLst/>
                        </a:rPr>
                        <a:t>challenge</a:t>
                      </a:r>
                      <a:r>
                        <a:rPr lang="es-ES" sz="1600" b="1" dirty="0">
                          <a:effectLst/>
                        </a:rPr>
                        <a:t> </a:t>
                      </a:r>
                      <a:r>
                        <a:rPr lang="es-ES" sz="1600" b="1" dirty="0" err="1">
                          <a:effectLst/>
                        </a:rPr>
                        <a:t>applicants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s-ES" sz="1600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426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2020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8B17DF-A8A9-48C4-9B3E-78E17118A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n-GB" dirty="0"/>
              <a:t>Differentiation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822A85-67BB-449A-A5EA-B65D59C1B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5A5AE93-7A13-4372-9C65-9F49528A3467}" type="slidenum">
              <a:rPr kumimoji="0" lang="es-E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graphicFrame>
        <p:nvGraphicFramePr>
          <p:cNvPr id="10" name="Marcador de contenido 2">
            <a:extLst>
              <a:ext uri="{FF2B5EF4-FFF2-40B4-BE49-F238E27FC236}">
                <a16:creationId xmlns:a16="http://schemas.microsoft.com/office/drawing/2014/main" id="{6F7CE670-C139-4A2F-92CE-8EC09EC389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1992734"/>
              </p:ext>
            </p:extLst>
          </p:nvPr>
        </p:nvGraphicFramePr>
        <p:xfrm>
          <a:off x="1251678" y="2464895"/>
          <a:ext cx="10179050" cy="26639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24036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E0A8C9-77B7-4B91-8DA4-96AB6BDAA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>
            <a:normAutofit/>
          </a:bodyPr>
          <a:lstStyle/>
          <a:p>
            <a:r>
              <a:rPr lang="es-ES" dirty="0" err="1"/>
              <a:t>Version</a:t>
            </a:r>
            <a:r>
              <a:rPr lang="es-ES" dirty="0"/>
              <a:t> </a:t>
            </a:r>
            <a:r>
              <a:rPr lang="es-ES" dirty="0" err="1"/>
              <a:t>model</a:t>
            </a:r>
            <a:endParaRPr lang="es-E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99EEBA5-A5C1-46BB-A3F3-888177F88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0806" y="2286001"/>
            <a:ext cx="2960017" cy="2960017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184A29-A1DD-4E10-8573-F3C601715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5804" y="2286001"/>
            <a:ext cx="6054195" cy="3593591"/>
          </a:xfrm>
        </p:spPr>
        <p:txBody>
          <a:bodyPr>
            <a:normAutofit/>
          </a:bodyPr>
          <a:lstStyle/>
          <a:p>
            <a:r>
              <a:rPr lang="es-ES" sz="2800" dirty="0"/>
              <a:t>www.aim-games-&lt;iteration no&gt;.herokuapp.com</a:t>
            </a:r>
          </a:p>
          <a:p>
            <a:r>
              <a:rPr lang="es-ES" sz="2800" dirty="0"/>
              <a:t>www.aim-games-landing-page.herokuapp.com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9F13ABF-5747-4B67-9081-D147BD0E1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8</a:t>
            </a:fld>
            <a:endParaRPr lang="es-ES" sz="1800"/>
          </a:p>
        </p:txBody>
      </p:sp>
    </p:spTree>
    <p:extLst>
      <p:ext uri="{BB962C8B-B14F-4D97-AF65-F5344CB8AC3E}">
        <p14:creationId xmlns:p14="http://schemas.microsoft.com/office/powerpoint/2010/main" val="2591188938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stintivo">
  <a:themeElements>
    <a:clrScheme name="Distintivo">
      <a:dk1>
        <a:sysClr val="windowText" lastClr="000000"/>
      </a:dk1>
      <a:lt1>
        <a:sysClr val="window" lastClr="FFFFFF"/>
      </a:lt1>
      <a:dk2>
        <a:srgbClr val="171312"/>
      </a:dk2>
      <a:lt2>
        <a:srgbClr val="F7F0DF"/>
      </a:lt2>
      <a:accent1>
        <a:srgbClr val="53AE6E"/>
      </a:accent1>
      <a:accent2>
        <a:srgbClr val="326267"/>
      </a:accent2>
      <a:accent3>
        <a:srgbClr val="C5C34A"/>
      </a:accent3>
      <a:accent4>
        <a:srgbClr val="BF6546"/>
      </a:accent4>
      <a:accent5>
        <a:srgbClr val="81B5A8"/>
      </a:accent5>
      <a:accent6>
        <a:srgbClr val="636455"/>
      </a:accent6>
      <a:hlink>
        <a:srgbClr val="81B5A8"/>
      </a:hlink>
      <a:folHlink>
        <a:srgbClr val="936888"/>
      </a:folHlink>
    </a:clrScheme>
    <a:fontScheme name="Distintivo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stintivo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A1A3E1F0-B5EF-49C5-810A-B1B32AEDDC80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1039</TotalTime>
  <Words>1368</Words>
  <Application>Microsoft Office PowerPoint</Application>
  <PresentationFormat>Panorámica</PresentationFormat>
  <Paragraphs>696</Paragraphs>
  <Slides>67</Slides>
  <Notes>36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67</vt:i4>
      </vt:variant>
    </vt:vector>
  </HeadingPairs>
  <TitlesOfParts>
    <vt:vector size="77" baseType="lpstr">
      <vt:lpstr>Arial</vt:lpstr>
      <vt:lpstr>Calibri</vt:lpstr>
      <vt:lpstr>Calibri Light</vt:lpstr>
      <vt:lpstr>Cambria Math</vt:lpstr>
      <vt:lpstr>Gill Sans MT</vt:lpstr>
      <vt:lpstr>Impact</vt:lpstr>
      <vt:lpstr>Times New Roman</vt:lpstr>
      <vt:lpstr>Wingdings 2</vt:lpstr>
      <vt:lpstr>HDOfficeLightV0</vt:lpstr>
      <vt:lpstr>Distintivo</vt:lpstr>
      <vt:lpstr>Aim Games Platform</vt:lpstr>
      <vt:lpstr>A great way to get resources!</vt:lpstr>
      <vt:lpstr>Contents</vt:lpstr>
      <vt:lpstr>Contents</vt:lpstr>
      <vt:lpstr>What is Aim Games?</vt:lpstr>
      <vt:lpstr>How are we making money?</vt:lpstr>
      <vt:lpstr>Presentación de PowerPoint</vt:lpstr>
      <vt:lpstr>Differentiation</vt:lpstr>
      <vt:lpstr>Version model</vt:lpstr>
      <vt:lpstr>Contents</vt:lpstr>
      <vt:lpstr>Google Ads campaign</vt:lpstr>
      <vt:lpstr>Youtube campaign</vt:lpstr>
      <vt:lpstr>Targeted advertisements</vt:lpstr>
      <vt:lpstr>Advertisement for investors</vt:lpstr>
      <vt:lpstr>Contents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Contents</vt:lpstr>
      <vt:lpstr>Where we are</vt:lpstr>
      <vt:lpstr>Where we are</vt:lpstr>
      <vt:lpstr>Direct costs</vt:lpstr>
      <vt:lpstr>INDirect costs</vt:lpstr>
      <vt:lpstr>Where we are</vt:lpstr>
      <vt:lpstr>Where we are</vt:lpstr>
      <vt:lpstr>Contents</vt:lpstr>
      <vt:lpstr>Productivity plan</vt:lpstr>
      <vt:lpstr>Punishment strategy</vt:lpstr>
      <vt:lpstr>Contents</vt:lpstr>
      <vt:lpstr>Issues faced</vt:lpstr>
      <vt:lpstr>Issues faced</vt:lpstr>
      <vt:lpstr>Contents</vt:lpstr>
      <vt:lpstr>Development plan</vt:lpstr>
      <vt:lpstr>Development plan</vt:lpstr>
      <vt:lpstr>Development plan</vt:lpstr>
      <vt:lpstr>Development plan</vt:lpstr>
      <vt:lpstr>Development plan</vt:lpstr>
      <vt:lpstr>Development plan</vt:lpstr>
      <vt:lpstr>Development plan</vt:lpstr>
      <vt:lpstr>Development plan</vt:lpstr>
      <vt:lpstr>Development plan</vt:lpstr>
      <vt:lpstr>Contents</vt:lpstr>
      <vt:lpstr>Next steps</vt:lpstr>
      <vt:lpstr>Thank you for your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Aim Games Platform</dc:title>
  <dc:creator>Mario Bizcocho González</dc:creator>
  <cp:lastModifiedBy>Mario Bizcocho</cp:lastModifiedBy>
  <cp:revision>1</cp:revision>
  <dcterms:created xsi:type="dcterms:W3CDTF">2019-05-03T16:40:23Z</dcterms:created>
  <dcterms:modified xsi:type="dcterms:W3CDTF">2019-05-24T21:39:54Z</dcterms:modified>
</cp:coreProperties>
</file>